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8"/>
  </p:notesMasterIdLst>
  <p:handoutMasterIdLst>
    <p:handoutMasterId r:id="rId19"/>
  </p:handoutMasterIdLst>
  <p:sldIdLst>
    <p:sldId id="283" r:id="rId5"/>
    <p:sldId id="284" r:id="rId6"/>
    <p:sldId id="292" r:id="rId7"/>
    <p:sldId id="293" r:id="rId8"/>
    <p:sldId id="294" r:id="rId9"/>
    <p:sldId id="274" r:id="rId10"/>
    <p:sldId id="282" r:id="rId11"/>
    <p:sldId id="295" r:id="rId12"/>
    <p:sldId id="296" r:id="rId13"/>
    <p:sldId id="297" r:id="rId14"/>
    <p:sldId id="300" r:id="rId15"/>
    <p:sldId id="302" r:id="rId16"/>
    <p:sldId id="280" r:id="rId17"/>
  </p:sldIdLst>
  <p:sldSz cx="24382413" cy="13716000"/>
  <p:notesSz cx="6858000" cy="9144000"/>
  <p:defaultTextStyle>
    <a:defPPr>
      <a:defRPr lang="es-ES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C8D8"/>
    <a:srgbClr val="210140"/>
    <a:srgbClr val="081B2B"/>
    <a:srgbClr val="ECDAFE"/>
    <a:srgbClr val="D0D5DA"/>
    <a:srgbClr val="EAEBF1"/>
    <a:srgbClr val="EAEAF1"/>
    <a:srgbClr val="8736D9"/>
    <a:srgbClr val="17212D"/>
    <a:srgbClr val="320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747" autoAdjust="0"/>
  </p:normalViewPr>
  <p:slideViewPr>
    <p:cSldViewPr snapToGrid="0">
      <p:cViewPr varScale="1">
        <p:scale>
          <a:sx n="37" d="100"/>
          <a:sy n="37" d="100"/>
        </p:scale>
        <p:origin x="1998" y="7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án Reinoso García" userId="f650336c-8a08-4ea1-b294-415ef88e0e37" providerId="ADAL" clId="{E54A9025-1E5C-4168-BEED-883FFF2E4132}"/>
    <pc:docChg chg="delSld">
      <pc:chgData name="Iván Reinoso García" userId="f650336c-8a08-4ea1-b294-415ef88e0e37" providerId="ADAL" clId="{E54A9025-1E5C-4168-BEED-883FFF2E4132}" dt="2021-05-31T07:27:20.835" v="0" actId="2696"/>
      <pc:docMkLst>
        <pc:docMk/>
      </pc:docMkLst>
      <pc:sldChg chg="del">
        <pc:chgData name="Iván Reinoso García" userId="f650336c-8a08-4ea1-b294-415ef88e0e37" providerId="ADAL" clId="{E54A9025-1E5C-4168-BEED-883FFF2E4132}" dt="2021-05-31T07:27:20.835" v="0" actId="2696"/>
        <pc:sldMkLst>
          <pc:docMk/>
          <pc:sldMk cId="1251359212" sldId="299"/>
        </pc:sldMkLst>
      </pc:sldChg>
    </pc:docChg>
  </pc:docChgLst>
  <pc:docChgLst>
    <pc:chgData name="Pablo Criado Pernia" userId="b09f2abd-7825-45a1-aa05-64b23c61d3bd" providerId="ADAL" clId="{47A93A5E-79AD-B141-ADDF-43F20F5A7925}"/>
    <pc:docChg chg="undo custSel modMainMaster">
      <pc:chgData name="Pablo Criado Pernia" userId="b09f2abd-7825-45a1-aa05-64b23c61d3bd" providerId="ADAL" clId="{47A93A5E-79AD-B141-ADDF-43F20F5A7925}" dt="2021-05-13T11:30:35.495" v="259" actId="1076"/>
      <pc:docMkLst>
        <pc:docMk/>
      </pc:docMkLst>
      <pc:sldMasterChg chg="modSldLayout">
        <pc:chgData name="Pablo Criado Pernia" userId="b09f2abd-7825-45a1-aa05-64b23c61d3bd" providerId="ADAL" clId="{47A93A5E-79AD-B141-ADDF-43F20F5A7925}" dt="2021-05-13T11:30:35.495" v="259" actId="1076"/>
        <pc:sldMasterMkLst>
          <pc:docMk/>
          <pc:sldMasterMk cId="1472327351" sldId="2147483672"/>
        </pc:sldMasterMkLst>
        <pc:sldLayoutChg chg="addSp delSp modSp mod">
          <pc:chgData name="Pablo Criado Pernia" userId="b09f2abd-7825-45a1-aa05-64b23c61d3bd" providerId="ADAL" clId="{47A93A5E-79AD-B141-ADDF-43F20F5A7925}" dt="2021-05-13T11:30:35.495" v="259" actId="1076"/>
          <pc:sldLayoutMkLst>
            <pc:docMk/>
            <pc:sldMasterMk cId="1472327351" sldId="2147483672"/>
            <pc:sldLayoutMk cId="3857420398" sldId="2147483689"/>
          </pc:sldLayoutMkLst>
          <pc:spChg chg="mod">
            <ac:chgData name="Pablo Criado Pernia" userId="b09f2abd-7825-45a1-aa05-64b23c61d3bd" providerId="ADAL" clId="{47A93A5E-79AD-B141-ADDF-43F20F5A7925}" dt="2021-05-13T09:45:23.148" v="203" actId="1076"/>
            <ac:spMkLst>
              <pc:docMk/>
              <pc:sldMasterMk cId="1472327351" sldId="2147483672"/>
              <pc:sldLayoutMk cId="3857420398" sldId="2147483689"/>
              <ac:spMk id="12" creationId="{2415C733-85B8-1242-91AE-717DCE2B2351}"/>
            </ac:spMkLst>
          </pc:spChg>
          <pc:spChg chg="mod">
            <ac:chgData name="Pablo Criado Pernia" userId="b09f2abd-7825-45a1-aa05-64b23c61d3bd" providerId="ADAL" clId="{47A93A5E-79AD-B141-ADDF-43F20F5A7925}" dt="2021-05-13T11:30:21.949" v="258" actId="113"/>
            <ac:spMkLst>
              <pc:docMk/>
              <pc:sldMasterMk cId="1472327351" sldId="2147483672"/>
              <pc:sldLayoutMk cId="3857420398" sldId="2147483689"/>
              <ac:spMk id="13" creationId="{3A2F0626-AF36-1F47-86ED-5EFE7E6BDAC2}"/>
            </ac:spMkLst>
          </pc:spChg>
          <pc:spChg chg="mod">
            <ac:chgData name="Pablo Criado Pernia" userId="b09f2abd-7825-45a1-aa05-64b23c61d3bd" providerId="ADAL" clId="{47A93A5E-79AD-B141-ADDF-43F20F5A7925}" dt="2021-05-12T15:02:48.647" v="93" actId="1035"/>
            <ac:spMkLst>
              <pc:docMk/>
              <pc:sldMasterMk cId="1472327351" sldId="2147483672"/>
              <pc:sldLayoutMk cId="3857420398" sldId="2147483689"/>
              <ac:spMk id="14" creationId="{F63C5E2C-E281-8F43-A910-3626F7D91A42}"/>
            </ac:spMkLst>
          </pc:spChg>
          <pc:spChg chg="add del mod">
            <ac:chgData name="Pablo Criado Pernia" userId="b09f2abd-7825-45a1-aa05-64b23c61d3bd" providerId="ADAL" clId="{47A93A5E-79AD-B141-ADDF-43F20F5A7925}" dt="2021-05-12T15:02:24.376" v="91" actId="478"/>
            <ac:spMkLst>
              <pc:docMk/>
              <pc:sldMasterMk cId="1472327351" sldId="2147483672"/>
              <pc:sldLayoutMk cId="3857420398" sldId="2147483689"/>
              <ac:spMk id="22" creationId="{1429992E-3A08-5642-AEB2-09F2AB51E0D4}"/>
            </ac:spMkLst>
          </pc:spChg>
          <pc:grpChg chg="add mod">
            <ac:chgData name="Pablo Criado Pernia" userId="b09f2abd-7825-45a1-aa05-64b23c61d3bd" providerId="ADAL" clId="{47A93A5E-79AD-B141-ADDF-43F20F5A7925}" dt="2021-05-13T09:45:50.774" v="213" actId="1076"/>
            <ac:grpSpMkLst>
              <pc:docMk/>
              <pc:sldMasterMk cId="1472327351" sldId="2147483672"/>
              <pc:sldLayoutMk cId="3857420398" sldId="2147483689"/>
              <ac:grpSpMk id="22" creationId="{70902334-B662-384E-A459-B2BB8852828B}"/>
            </ac:grpSpMkLst>
          </pc:grpChg>
          <pc:picChg chg="mod">
            <ac:chgData name="Pablo Criado Pernia" userId="b09f2abd-7825-45a1-aa05-64b23c61d3bd" providerId="ADAL" clId="{47A93A5E-79AD-B141-ADDF-43F20F5A7925}" dt="2021-05-13T09:42:49.261" v="171" actId="1076"/>
            <ac:picMkLst>
              <pc:docMk/>
              <pc:sldMasterMk cId="1472327351" sldId="2147483672"/>
              <pc:sldLayoutMk cId="3857420398" sldId="2147483689"/>
              <ac:picMk id="3" creationId="{806F43D6-FD52-8849-B5F5-A8C1CDCB1EA0}"/>
            </ac:picMkLst>
          </pc:picChg>
          <pc:picChg chg="add mod">
            <ac:chgData name="Pablo Criado Pernia" userId="b09f2abd-7825-45a1-aa05-64b23c61d3bd" providerId="ADAL" clId="{47A93A5E-79AD-B141-ADDF-43F20F5A7925}" dt="2021-05-13T09:45:48.588" v="212" actId="1076"/>
            <ac:picMkLst>
              <pc:docMk/>
              <pc:sldMasterMk cId="1472327351" sldId="2147483672"/>
              <pc:sldLayoutMk cId="3857420398" sldId="2147483689"/>
              <ac:picMk id="16" creationId="{4AAA0EDD-DE68-9A48-8C93-449C6327A26F}"/>
            </ac:picMkLst>
          </pc:picChg>
          <pc:picChg chg="add del mod">
            <ac:chgData name="Pablo Criado Pernia" userId="b09f2abd-7825-45a1-aa05-64b23c61d3bd" providerId="ADAL" clId="{47A93A5E-79AD-B141-ADDF-43F20F5A7925}" dt="2021-05-12T15:01:04.434" v="77" actId="478"/>
            <ac:picMkLst>
              <pc:docMk/>
              <pc:sldMasterMk cId="1472327351" sldId="2147483672"/>
              <pc:sldLayoutMk cId="3857420398" sldId="2147483689"/>
              <ac:picMk id="20" creationId="{199F8065-2E23-1644-9156-E6C2698A5779}"/>
            </ac:picMkLst>
          </pc:picChg>
          <pc:picChg chg="add mod">
            <ac:chgData name="Pablo Criado Pernia" userId="b09f2abd-7825-45a1-aa05-64b23c61d3bd" providerId="ADAL" clId="{47A93A5E-79AD-B141-ADDF-43F20F5A7925}" dt="2021-05-13T11:30:08.851" v="252" actId="1076"/>
            <ac:picMkLst>
              <pc:docMk/>
              <pc:sldMasterMk cId="1472327351" sldId="2147483672"/>
              <pc:sldLayoutMk cId="3857420398" sldId="2147483689"/>
              <ac:picMk id="20" creationId="{D7CDCEA6-75B4-9A4D-871F-A9B36338A7ED}"/>
            </ac:picMkLst>
          </pc:picChg>
          <pc:picChg chg="add mod">
            <ac:chgData name="Pablo Criado Pernia" userId="b09f2abd-7825-45a1-aa05-64b23c61d3bd" providerId="ADAL" clId="{47A93A5E-79AD-B141-ADDF-43F20F5A7925}" dt="2021-05-13T11:30:35.495" v="259" actId="1076"/>
            <ac:picMkLst>
              <pc:docMk/>
              <pc:sldMasterMk cId="1472327351" sldId="2147483672"/>
              <pc:sldLayoutMk cId="3857420398" sldId="2147483689"/>
              <ac:picMk id="21" creationId="{BA470FE4-1DCA-2649-925D-DBEF09E70395}"/>
            </ac:picMkLst>
          </pc:picChg>
          <pc:picChg chg="mod">
            <ac:chgData name="Pablo Criado Pernia" userId="b09f2abd-7825-45a1-aa05-64b23c61d3bd" providerId="ADAL" clId="{47A93A5E-79AD-B141-ADDF-43F20F5A7925}" dt="2021-05-13T09:41:59.554" v="159"/>
            <ac:picMkLst>
              <pc:docMk/>
              <pc:sldMasterMk cId="1472327351" sldId="2147483672"/>
              <pc:sldLayoutMk cId="3857420398" sldId="2147483689"/>
              <ac:picMk id="23" creationId="{F2BF3A9C-4D2B-3E40-B539-185396F197DB}"/>
            </ac:picMkLst>
          </pc:picChg>
          <pc:picChg chg="mod">
            <ac:chgData name="Pablo Criado Pernia" userId="b09f2abd-7825-45a1-aa05-64b23c61d3bd" providerId="ADAL" clId="{47A93A5E-79AD-B141-ADDF-43F20F5A7925}" dt="2021-05-13T09:41:59.554" v="159"/>
            <ac:picMkLst>
              <pc:docMk/>
              <pc:sldMasterMk cId="1472327351" sldId="2147483672"/>
              <pc:sldLayoutMk cId="3857420398" sldId="2147483689"/>
              <ac:picMk id="24" creationId="{8284F569-7ED7-424D-9835-51F0A5799B70}"/>
            </ac:picMkLst>
          </pc:picChg>
          <pc:picChg chg="mod">
            <ac:chgData name="Pablo Criado Pernia" userId="b09f2abd-7825-45a1-aa05-64b23c61d3bd" providerId="ADAL" clId="{47A93A5E-79AD-B141-ADDF-43F20F5A7925}" dt="2021-05-12T15:02:14.014" v="89" actId="167"/>
            <ac:picMkLst>
              <pc:docMk/>
              <pc:sldMasterMk cId="1472327351" sldId="2147483672"/>
              <pc:sldLayoutMk cId="3857420398" sldId="2147483689"/>
              <ac:picMk id="26" creationId="{7EB2CC32-53DC-C14C-B795-737DEA4E8F84}"/>
            </ac:picMkLst>
          </pc:picChg>
          <pc:picChg chg="mod">
            <ac:chgData name="Pablo Criado Pernia" userId="b09f2abd-7825-45a1-aa05-64b23c61d3bd" providerId="ADAL" clId="{47A93A5E-79AD-B141-ADDF-43F20F5A7925}" dt="2021-05-13T11:30:14.529" v="256" actId="1038"/>
            <ac:picMkLst>
              <pc:docMk/>
              <pc:sldMasterMk cId="1472327351" sldId="2147483672"/>
              <pc:sldLayoutMk cId="3857420398" sldId="2147483689"/>
              <ac:picMk id="33" creationId="{B38BD577-5F1B-1E4D-9524-58D71A2BE222}"/>
            </ac:picMkLst>
          </pc:picChg>
        </pc:sldLayoutChg>
        <pc:sldLayoutChg chg="addSp delSp modSp mod">
          <pc:chgData name="Pablo Criado Pernia" userId="b09f2abd-7825-45a1-aa05-64b23c61d3bd" providerId="ADAL" clId="{47A93A5E-79AD-B141-ADDF-43F20F5A7925}" dt="2021-05-13T11:29:16.177" v="249" actId="1076"/>
          <pc:sldLayoutMkLst>
            <pc:docMk/>
            <pc:sldMasterMk cId="1472327351" sldId="2147483672"/>
            <pc:sldLayoutMk cId="1312314346" sldId="2147483691"/>
          </pc:sldLayoutMkLst>
          <pc:spChg chg="mod">
            <ac:chgData name="Pablo Criado Pernia" userId="b09f2abd-7825-45a1-aa05-64b23c61d3bd" providerId="ADAL" clId="{47A93A5E-79AD-B141-ADDF-43F20F5A7925}" dt="2021-05-13T11:29:16.177" v="249" actId="1076"/>
            <ac:spMkLst>
              <pc:docMk/>
              <pc:sldMasterMk cId="1472327351" sldId="2147483672"/>
              <pc:sldLayoutMk cId="1312314346" sldId="2147483691"/>
              <ac:spMk id="14" creationId="{A083BF0E-60F6-274D-925A-A3A8BBEA4A59}"/>
            </ac:spMkLst>
          </pc:spChg>
          <pc:spChg chg="add mod">
            <ac:chgData name="Pablo Criado Pernia" userId="b09f2abd-7825-45a1-aa05-64b23c61d3bd" providerId="ADAL" clId="{47A93A5E-79AD-B141-ADDF-43F20F5A7925}" dt="2021-05-13T11:29:11.292" v="248" actId="1076"/>
            <ac:spMkLst>
              <pc:docMk/>
              <pc:sldMasterMk cId="1472327351" sldId="2147483672"/>
              <pc:sldLayoutMk cId="1312314346" sldId="2147483691"/>
              <ac:spMk id="18" creationId="{6E3A553A-B6FE-5E41-B034-AA60245AB6DB}"/>
            </ac:spMkLst>
          </pc:spChg>
          <pc:grpChg chg="add">
            <ac:chgData name="Pablo Criado Pernia" userId="b09f2abd-7825-45a1-aa05-64b23c61d3bd" providerId="ADAL" clId="{47A93A5E-79AD-B141-ADDF-43F20F5A7925}" dt="2021-05-13T09:41:50.429" v="158" actId="164"/>
            <ac:grpSpMkLst>
              <pc:docMk/>
              <pc:sldMasterMk cId="1472327351" sldId="2147483672"/>
              <pc:sldLayoutMk cId="1312314346" sldId="2147483691"/>
              <ac:grpSpMk id="10" creationId="{DDDF4659-BA49-674B-9D22-1A03D9DA1009}"/>
            </ac:grpSpMkLst>
          </pc:grpChg>
          <pc:picChg chg="add mod">
            <ac:chgData name="Pablo Criado Pernia" userId="b09f2abd-7825-45a1-aa05-64b23c61d3bd" providerId="ADAL" clId="{47A93A5E-79AD-B141-ADDF-43F20F5A7925}" dt="2021-05-13T09:41:27.975" v="156" actId="14100"/>
            <ac:picMkLst>
              <pc:docMk/>
              <pc:sldMasterMk cId="1472327351" sldId="2147483672"/>
              <pc:sldLayoutMk cId="1312314346" sldId="2147483691"/>
              <ac:picMk id="3" creationId="{6B61A868-E107-B045-A4A4-D8C5C23A0878}"/>
            </ac:picMkLst>
          </pc:picChg>
          <pc:picChg chg="add mod">
            <ac:chgData name="Pablo Criado Pernia" userId="b09f2abd-7825-45a1-aa05-64b23c61d3bd" providerId="ADAL" clId="{47A93A5E-79AD-B141-ADDF-43F20F5A7925}" dt="2021-05-13T11:29:11.292" v="248" actId="1076"/>
            <ac:picMkLst>
              <pc:docMk/>
              <pc:sldMasterMk cId="1472327351" sldId="2147483672"/>
              <pc:sldLayoutMk cId="1312314346" sldId="2147483691"/>
              <ac:picMk id="4" creationId="{1699BA81-8C6B-554D-95B9-6CDB6B6524FD}"/>
            </ac:picMkLst>
          </pc:picChg>
          <pc:picChg chg="add del mod">
            <ac:chgData name="Pablo Criado Pernia" userId="b09f2abd-7825-45a1-aa05-64b23c61d3bd" providerId="ADAL" clId="{47A93A5E-79AD-B141-ADDF-43F20F5A7925}" dt="2021-05-12T14:59:46.680" v="68" actId="478"/>
            <ac:picMkLst>
              <pc:docMk/>
              <pc:sldMasterMk cId="1472327351" sldId="2147483672"/>
              <pc:sldLayoutMk cId="1312314346" sldId="2147483691"/>
              <ac:picMk id="4" creationId="{810E64E3-C704-4840-86A8-4A8ABF8768AF}"/>
            </ac:picMkLst>
          </pc:picChg>
          <pc:picChg chg="add mod">
            <ac:chgData name="Pablo Criado Pernia" userId="b09f2abd-7825-45a1-aa05-64b23c61d3bd" providerId="ADAL" clId="{47A93A5E-79AD-B141-ADDF-43F20F5A7925}" dt="2021-05-13T11:29:16.177" v="249" actId="1076"/>
            <ac:picMkLst>
              <pc:docMk/>
              <pc:sldMasterMk cId="1472327351" sldId="2147483672"/>
              <pc:sldLayoutMk cId="1312314346" sldId="2147483691"/>
              <ac:picMk id="5" creationId="{4ED56ED3-2448-454E-AEEB-9FDDBFBCCA1A}"/>
            </ac:picMkLst>
          </pc:picChg>
          <pc:picChg chg="mod">
            <ac:chgData name="Pablo Criado Pernia" userId="b09f2abd-7825-45a1-aa05-64b23c61d3bd" providerId="ADAL" clId="{47A93A5E-79AD-B141-ADDF-43F20F5A7925}" dt="2021-05-13T11:29:16.177" v="249" actId="1076"/>
            <ac:picMkLst>
              <pc:docMk/>
              <pc:sldMasterMk cId="1472327351" sldId="2147483672"/>
              <pc:sldLayoutMk cId="1312314346" sldId="2147483691"/>
              <ac:picMk id="6" creationId="{4820167A-E1ED-BF47-A501-0E3F15B6CC17}"/>
            </ac:picMkLst>
          </pc:picChg>
          <pc:picChg chg="add mod modCrop">
            <ac:chgData name="Pablo Criado Pernia" userId="b09f2abd-7825-45a1-aa05-64b23c61d3bd" providerId="ADAL" clId="{47A93A5E-79AD-B141-ADDF-43F20F5A7925}" dt="2021-05-13T09:40:52.028" v="149" actId="1076"/>
            <ac:picMkLst>
              <pc:docMk/>
              <pc:sldMasterMk cId="1472327351" sldId="2147483672"/>
              <pc:sldLayoutMk cId="1312314346" sldId="2147483691"/>
              <ac:picMk id="9" creationId="{C475F098-8B04-934E-BE31-D3A07CD6B29B}"/>
            </ac:picMkLst>
          </pc:picChg>
          <pc:picChg chg="mod">
            <ac:chgData name="Pablo Criado Pernia" userId="b09f2abd-7825-45a1-aa05-64b23c61d3bd" providerId="ADAL" clId="{47A93A5E-79AD-B141-ADDF-43F20F5A7925}" dt="2021-05-12T14:55:47.076" v="15" actId="14100"/>
            <ac:picMkLst>
              <pc:docMk/>
              <pc:sldMasterMk cId="1472327351" sldId="2147483672"/>
              <pc:sldLayoutMk cId="1312314346" sldId="2147483691"/>
              <ac:picMk id="19" creationId="{C3C1396A-8FD8-4A45-9A8C-F2102DCC7178}"/>
            </ac:picMkLst>
          </pc:picChg>
          <pc:picChg chg="add mod modCrop">
            <ac:chgData name="Pablo Criado Pernia" userId="b09f2abd-7825-45a1-aa05-64b23c61d3bd" providerId="ADAL" clId="{47A93A5E-79AD-B141-ADDF-43F20F5A7925}" dt="2021-05-13T09:40:52.028" v="149" actId="1076"/>
            <ac:picMkLst>
              <pc:docMk/>
              <pc:sldMasterMk cId="1472327351" sldId="2147483672"/>
              <pc:sldLayoutMk cId="1312314346" sldId="2147483691"/>
              <ac:picMk id="23" creationId="{FCFE2652-97DA-F44B-81CC-9258269B9C61}"/>
            </ac:picMkLst>
          </pc:picChg>
        </pc:sldLayoutChg>
      </pc:sldMasterChg>
    </pc:docChg>
  </pc:docChgLst>
  <pc:docChgLst>
    <pc:chgData name="Asun Sánchez López" userId="cd2f1c1b-627b-4245-b4ef-7d6da070ef9c" providerId="ADAL" clId="{3329C550-F8AE-44F1-8D0B-B610088770CA}"/>
    <pc:docChg chg="undo redo custSel addSld delSld modSld sldOrd">
      <pc:chgData name="Asun Sánchez López" userId="cd2f1c1b-627b-4245-b4ef-7d6da070ef9c" providerId="ADAL" clId="{3329C550-F8AE-44F1-8D0B-B610088770CA}" dt="2021-05-24T17:13:00.755" v="5460" actId="113"/>
      <pc:docMkLst>
        <pc:docMk/>
      </pc:docMkLst>
      <pc:sldChg chg="del">
        <pc:chgData name="Asun Sánchez López" userId="cd2f1c1b-627b-4245-b4ef-7d6da070ef9c" providerId="ADAL" clId="{3329C550-F8AE-44F1-8D0B-B610088770CA}" dt="2021-05-20T07:21:04.280" v="1256" actId="47"/>
        <pc:sldMkLst>
          <pc:docMk/>
          <pc:sldMk cId="2216656655" sldId="268"/>
        </pc:sldMkLst>
      </pc:sldChg>
      <pc:sldChg chg="del">
        <pc:chgData name="Asun Sánchez López" userId="cd2f1c1b-627b-4245-b4ef-7d6da070ef9c" providerId="ADAL" clId="{3329C550-F8AE-44F1-8D0B-B610088770CA}" dt="2021-05-20T07:21:04.280" v="1256" actId="47"/>
        <pc:sldMkLst>
          <pc:docMk/>
          <pc:sldMk cId="3166445587" sldId="269"/>
        </pc:sldMkLst>
      </pc:sldChg>
      <pc:sldChg chg="addSp delSp modSp mod ord modNotesTx">
        <pc:chgData name="Asun Sánchez López" userId="cd2f1c1b-627b-4245-b4ef-7d6da070ef9c" providerId="ADAL" clId="{3329C550-F8AE-44F1-8D0B-B610088770CA}" dt="2021-05-24T16:59:30.415" v="5098" actId="207"/>
        <pc:sldMkLst>
          <pc:docMk/>
          <pc:sldMk cId="2674303072" sldId="274"/>
        </pc:sldMkLst>
        <pc:spChg chg="del">
          <ac:chgData name="Asun Sánchez López" userId="cd2f1c1b-627b-4245-b4ef-7d6da070ef9c" providerId="ADAL" clId="{3329C550-F8AE-44F1-8D0B-B610088770CA}" dt="2021-05-17T07:06:00.239" v="96" actId="478"/>
          <ac:spMkLst>
            <pc:docMk/>
            <pc:sldMk cId="2674303072" sldId="274"/>
            <ac:spMk id="2" creationId="{3755105A-270A-824D-92A3-C456E10EE82A}"/>
          </ac:spMkLst>
        </pc:spChg>
        <pc:spChg chg="mod">
          <ac:chgData name="Asun Sánchez López" userId="cd2f1c1b-627b-4245-b4ef-7d6da070ef9c" providerId="ADAL" clId="{3329C550-F8AE-44F1-8D0B-B610088770CA}" dt="2021-05-20T06:50:00.974" v="971" actId="27636"/>
          <ac:spMkLst>
            <pc:docMk/>
            <pc:sldMk cId="2674303072" sldId="274"/>
            <ac:spMk id="3" creationId="{337229E7-0781-8743-ABCD-8AE1F6C97132}"/>
          </ac:spMkLst>
        </pc:spChg>
        <pc:spChg chg="add del mod">
          <ac:chgData name="Asun Sánchez López" userId="cd2f1c1b-627b-4245-b4ef-7d6da070ef9c" providerId="ADAL" clId="{3329C550-F8AE-44F1-8D0B-B610088770CA}" dt="2021-05-20T06:49:47.612" v="965" actId="478"/>
          <ac:spMkLst>
            <pc:docMk/>
            <pc:sldMk cId="2674303072" sldId="274"/>
            <ac:spMk id="5" creationId="{7C59F9C9-B5CE-4AF6-A6A0-A09027D87FC3}"/>
          </ac:spMkLst>
        </pc:spChg>
        <pc:spChg chg="add del mod">
          <ac:chgData name="Asun Sánchez López" userId="cd2f1c1b-627b-4245-b4ef-7d6da070ef9c" providerId="ADAL" clId="{3329C550-F8AE-44F1-8D0B-B610088770CA}" dt="2021-05-17T07:06:01.964" v="97" actId="478"/>
          <ac:spMkLst>
            <pc:docMk/>
            <pc:sldMk cId="2674303072" sldId="274"/>
            <ac:spMk id="5" creationId="{FB7593AB-F4B9-4204-8A05-32ECE5BC0832}"/>
          </ac:spMkLst>
        </pc:spChg>
        <pc:spChg chg="add mod">
          <ac:chgData name="Asun Sánchez López" userId="cd2f1c1b-627b-4245-b4ef-7d6da070ef9c" providerId="ADAL" clId="{3329C550-F8AE-44F1-8D0B-B610088770CA}" dt="2021-05-24T16:59:30.415" v="5098" actId="207"/>
          <ac:spMkLst>
            <pc:docMk/>
            <pc:sldMk cId="2674303072" sldId="274"/>
            <ac:spMk id="6" creationId="{FD64E4C7-6269-4C2B-AB9F-EF204889110E}"/>
          </ac:spMkLst>
        </pc:spChg>
        <pc:spChg chg="add del mod">
          <ac:chgData name="Asun Sánchez López" userId="cd2f1c1b-627b-4245-b4ef-7d6da070ef9c" providerId="ADAL" clId="{3329C550-F8AE-44F1-8D0B-B610088770CA}" dt="2021-05-17T07:09:50.192" v="105" actId="22"/>
          <ac:spMkLst>
            <pc:docMk/>
            <pc:sldMk cId="2674303072" sldId="274"/>
            <ac:spMk id="10" creationId="{1B5ED1CB-4687-4801-AC42-41AF44461513}"/>
          </ac:spMkLst>
        </pc:spChg>
        <pc:picChg chg="del">
          <ac:chgData name="Asun Sánchez López" userId="cd2f1c1b-627b-4245-b4ef-7d6da070ef9c" providerId="ADAL" clId="{3329C550-F8AE-44F1-8D0B-B610088770CA}" dt="2021-05-17T07:06:18.064" v="104" actId="478"/>
          <ac:picMkLst>
            <pc:docMk/>
            <pc:sldMk cId="2674303072" sldId="274"/>
            <ac:picMk id="7" creationId="{AD9CAAF1-6009-444A-A51C-67D21F3B5E98}"/>
          </ac:picMkLst>
        </pc:picChg>
        <pc:picChg chg="add mod">
          <ac:chgData name="Asun Sánchez López" userId="cd2f1c1b-627b-4245-b4ef-7d6da070ef9c" providerId="ADAL" clId="{3329C550-F8AE-44F1-8D0B-B610088770CA}" dt="2021-05-17T07:06:12.748" v="103" actId="14100"/>
          <ac:picMkLst>
            <pc:docMk/>
            <pc:sldMk cId="2674303072" sldId="274"/>
            <ac:picMk id="8" creationId="{ED4D888B-77AD-4B27-9C64-AF1F38B98C90}"/>
          </ac:picMkLst>
        </pc:picChg>
        <pc:picChg chg="add mod ord modCrop">
          <ac:chgData name="Asun Sánchez López" userId="cd2f1c1b-627b-4245-b4ef-7d6da070ef9c" providerId="ADAL" clId="{3329C550-F8AE-44F1-8D0B-B610088770CA}" dt="2021-05-17T07:10:01.867" v="108" actId="18131"/>
          <ac:picMkLst>
            <pc:docMk/>
            <pc:sldMk cId="2674303072" sldId="274"/>
            <ac:picMk id="12" creationId="{D647662B-6B84-4215-9BDF-26871D630107}"/>
          </ac:picMkLst>
        </pc:picChg>
      </pc:sldChg>
      <pc:sldChg chg="del">
        <pc:chgData name="Asun Sánchez López" userId="cd2f1c1b-627b-4245-b4ef-7d6da070ef9c" providerId="ADAL" clId="{3329C550-F8AE-44F1-8D0B-B610088770CA}" dt="2021-05-20T07:21:04.280" v="1256" actId="47"/>
        <pc:sldMkLst>
          <pc:docMk/>
          <pc:sldMk cId="2286504324" sldId="276"/>
        </pc:sldMkLst>
      </pc:sldChg>
      <pc:sldChg chg="del">
        <pc:chgData name="Asun Sánchez López" userId="cd2f1c1b-627b-4245-b4ef-7d6da070ef9c" providerId="ADAL" clId="{3329C550-F8AE-44F1-8D0B-B610088770CA}" dt="2021-05-20T07:21:04.280" v="1256" actId="47"/>
        <pc:sldMkLst>
          <pc:docMk/>
          <pc:sldMk cId="4072241705" sldId="278"/>
        </pc:sldMkLst>
      </pc:sldChg>
      <pc:sldChg chg="del">
        <pc:chgData name="Asun Sánchez López" userId="cd2f1c1b-627b-4245-b4ef-7d6da070ef9c" providerId="ADAL" clId="{3329C550-F8AE-44F1-8D0B-B610088770CA}" dt="2021-05-20T07:21:04.280" v="1256" actId="47"/>
        <pc:sldMkLst>
          <pc:docMk/>
          <pc:sldMk cId="3675143599" sldId="279"/>
        </pc:sldMkLst>
      </pc:sldChg>
      <pc:sldChg chg="del">
        <pc:chgData name="Asun Sánchez López" userId="cd2f1c1b-627b-4245-b4ef-7d6da070ef9c" providerId="ADAL" clId="{3329C550-F8AE-44F1-8D0B-B610088770CA}" dt="2021-05-20T07:21:04.280" v="1256" actId="47"/>
        <pc:sldMkLst>
          <pc:docMk/>
          <pc:sldMk cId="946452208" sldId="281"/>
        </pc:sldMkLst>
      </pc:sldChg>
      <pc:sldChg chg="addSp delSp modSp mod modClrScheme chgLayout modNotesTx">
        <pc:chgData name="Asun Sánchez López" userId="cd2f1c1b-627b-4245-b4ef-7d6da070ef9c" providerId="ADAL" clId="{3329C550-F8AE-44F1-8D0B-B610088770CA}" dt="2021-05-24T16:31:38.096" v="4052" actId="20577"/>
        <pc:sldMkLst>
          <pc:docMk/>
          <pc:sldMk cId="1404662814" sldId="282"/>
        </pc:sldMkLst>
        <pc:spChg chg="del mod ord">
          <ac:chgData name="Asun Sánchez López" userId="cd2f1c1b-627b-4245-b4ef-7d6da070ef9c" providerId="ADAL" clId="{3329C550-F8AE-44F1-8D0B-B610088770CA}" dt="2021-05-17T07:10:49.279" v="112" actId="478"/>
          <ac:spMkLst>
            <pc:docMk/>
            <pc:sldMk cId="1404662814" sldId="282"/>
            <ac:spMk id="2" creationId="{3755105A-270A-824D-92A3-C456E10EE82A}"/>
          </ac:spMkLst>
        </pc:spChg>
        <pc:spChg chg="del mod ord">
          <ac:chgData name="Asun Sánchez López" userId="cd2f1c1b-627b-4245-b4ef-7d6da070ef9c" providerId="ADAL" clId="{3329C550-F8AE-44F1-8D0B-B610088770CA}" dt="2021-05-17T07:11:04.069" v="144" actId="478"/>
          <ac:spMkLst>
            <pc:docMk/>
            <pc:sldMk cId="1404662814" sldId="282"/>
            <ac:spMk id="3" creationId="{337229E7-0781-8743-ABCD-8AE1F6C97132}"/>
          </ac:spMkLst>
        </pc:spChg>
        <pc:spChg chg="add mod ord">
          <ac:chgData name="Asun Sánchez López" userId="cd2f1c1b-627b-4245-b4ef-7d6da070ef9c" providerId="ADAL" clId="{3329C550-F8AE-44F1-8D0B-B610088770CA}" dt="2021-05-17T07:10:59.785" v="143" actId="20577"/>
          <ac:spMkLst>
            <pc:docMk/>
            <pc:sldMk cId="1404662814" sldId="282"/>
            <ac:spMk id="4" creationId="{4B6677F3-B936-4E13-B97C-DF9619E6D522}"/>
          </ac:spMkLst>
        </pc:spChg>
        <pc:spChg chg="add del mod">
          <ac:chgData name="Asun Sánchez López" userId="cd2f1c1b-627b-4245-b4ef-7d6da070ef9c" providerId="ADAL" clId="{3329C550-F8AE-44F1-8D0B-B610088770CA}" dt="2021-05-17T07:29:01.237" v="325" actId="14100"/>
          <ac:spMkLst>
            <pc:docMk/>
            <pc:sldMk cId="1404662814" sldId="282"/>
            <ac:spMk id="6" creationId="{519AEF48-B300-4D2E-9B01-D681607C20EF}"/>
          </ac:spMkLst>
        </pc:spChg>
        <pc:spChg chg="add del mod">
          <ac:chgData name="Asun Sánchez López" userId="cd2f1c1b-627b-4245-b4ef-7d6da070ef9c" providerId="ADAL" clId="{3329C550-F8AE-44F1-8D0B-B610088770CA}" dt="2021-05-17T07:12:34.019" v="194" actId="478"/>
          <ac:spMkLst>
            <pc:docMk/>
            <pc:sldMk cId="1404662814" sldId="282"/>
            <ac:spMk id="7" creationId="{D38236C7-5A7E-47F8-86CB-C0B8099143BD}"/>
          </ac:spMkLst>
        </pc:spChg>
        <pc:spChg chg="add mod">
          <ac:chgData name="Asun Sánchez López" userId="cd2f1c1b-627b-4245-b4ef-7d6da070ef9c" providerId="ADAL" clId="{3329C550-F8AE-44F1-8D0B-B610088770CA}" dt="2021-05-17T07:34:22.464" v="431" actId="1076"/>
          <ac:spMkLst>
            <pc:docMk/>
            <pc:sldMk cId="1404662814" sldId="282"/>
            <ac:spMk id="10" creationId="{64D2ABF8-9AF6-4733-A331-09A0095E195A}"/>
          </ac:spMkLst>
        </pc:spChg>
        <pc:spChg chg="add mod">
          <ac:chgData name="Asun Sánchez López" userId="cd2f1c1b-627b-4245-b4ef-7d6da070ef9c" providerId="ADAL" clId="{3329C550-F8AE-44F1-8D0B-B610088770CA}" dt="2021-05-17T07:34:18.393" v="430" actId="14100"/>
          <ac:spMkLst>
            <pc:docMk/>
            <pc:sldMk cId="1404662814" sldId="282"/>
            <ac:spMk id="13" creationId="{5C331637-0EFE-4EDA-A105-5C5CCD90E3B5}"/>
          </ac:spMkLst>
        </pc:spChg>
        <pc:spChg chg="add mod">
          <ac:chgData name="Asun Sánchez López" userId="cd2f1c1b-627b-4245-b4ef-7d6da070ef9c" providerId="ADAL" clId="{3329C550-F8AE-44F1-8D0B-B610088770CA}" dt="2021-05-17T07:34:11.028" v="428" actId="403"/>
          <ac:spMkLst>
            <pc:docMk/>
            <pc:sldMk cId="1404662814" sldId="282"/>
            <ac:spMk id="14" creationId="{AA60CE75-C062-4FB2-B8D8-873F50E4AF9D}"/>
          </ac:spMkLst>
        </pc:spChg>
        <pc:spChg chg="add del mod">
          <ac:chgData name="Asun Sánchez López" userId="cd2f1c1b-627b-4245-b4ef-7d6da070ef9c" providerId="ADAL" clId="{3329C550-F8AE-44F1-8D0B-B610088770CA}" dt="2021-05-17T07:36:03.027" v="455" actId="478"/>
          <ac:spMkLst>
            <pc:docMk/>
            <pc:sldMk cId="1404662814" sldId="282"/>
            <ac:spMk id="19" creationId="{C556BAB2-8A40-41F9-9589-6AA6E08D451C}"/>
          </ac:spMkLst>
        </pc:spChg>
        <pc:picChg chg="add mod">
          <ac:chgData name="Asun Sánchez López" userId="cd2f1c1b-627b-4245-b4ef-7d6da070ef9c" providerId="ADAL" clId="{3329C550-F8AE-44F1-8D0B-B610088770CA}" dt="2021-05-20T07:20:45.002" v="1255" actId="1076"/>
          <ac:picMkLst>
            <pc:docMk/>
            <pc:sldMk cId="1404662814" sldId="282"/>
            <ac:picMk id="8" creationId="{DA2DBFAC-3895-4C5B-BB56-75F607FD27F4}"/>
          </ac:picMkLst>
        </pc:picChg>
        <pc:picChg chg="add del mod">
          <ac:chgData name="Asun Sánchez López" userId="cd2f1c1b-627b-4245-b4ef-7d6da070ef9c" providerId="ADAL" clId="{3329C550-F8AE-44F1-8D0B-B610088770CA}" dt="2021-05-17T07:12:36.714" v="195" actId="478"/>
          <ac:picMkLst>
            <pc:docMk/>
            <pc:sldMk cId="1404662814" sldId="282"/>
            <ac:picMk id="1026" creationId="{4D340D9F-245E-4160-AA1B-E32DF6254AA3}"/>
          </ac:picMkLst>
        </pc:picChg>
        <pc:picChg chg="add del mod">
          <ac:chgData name="Asun Sánchez López" userId="cd2f1c1b-627b-4245-b4ef-7d6da070ef9c" providerId="ADAL" clId="{3329C550-F8AE-44F1-8D0B-B610088770CA}" dt="2021-05-17T07:18:31.690" v="324" actId="478"/>
          <ac:picMkLst>
            <pc:docMk/>
            <pc:sldMk cId="1404662814" sldId="282"/>
            <ac:picMk id="1028" creationId="{5D2EB096-0655-47FD-A494-454617604F29}"/>
          </ac:picMkLst>
        </pc:picChg>
        <pc:cxnChg chg="add del mod">
          <ac:chgData name="Asun Sánchez López" userId="cd2f1c1b-627b-4245-b4ef-7d6da070ef9c" providerId="ADAL" clId="{3329C550-F8AE-44F1-8D0B-B610088770CA}" dt="2021-05-17T07:34:03.782" v="426" actId="478"/>
          <ac:cxnSpMkLst>
            <pc:docMk/>
            <pc:sldMk cId="1404662814" sldId="282"/>
            <ac:cxnSpMk id="9" creationId="{8AF101D1-A1D3-4025-A644-3BA290E9D738}"/>
          </ac:cxnSpMkLst>
        </pc:cxnChg>
        <pc:cxnChg chg="add mod">
          <ac:chgData name="Asun Sánchez López" userId="cd2f1c1b-627b-4245-b4ef-7d6da070ef9c" providerId="ADAL" clId="{3329C550-F8AE-44F1-8D0B-B610088770CA}" dt="2021-05-17T07:33:46.812" v="423" actId="14100"/>
          <ac:cxnSpMkLst>
            <pc:docMk/>
            <pc:sldMk cId="1404662814" sldId="282"/>
            <ac:cxnSpMk id="12" creationId="{7A54AA17-9897-4F2A-88F7-1BBCFC1EC635}"/>
          </ac:cxnSpMkLst>
        </pc:cxnChg>
      </pc:sldChg>
      <pc:sldChg chg="modSp mod modNotesTx">
        <pc:chgData name="Asun Sánchez López" userId="cd2f1c1b-627b-4245-b4ef-7d6da070ef9c" providerId="ADAL" clId="{3329C550-F8AE-44F1-8D0B-B610088770CA}" dt="2021-05-20T13:32:24.689" v="1486" actId="20577"/>
        <pc:sldMkLst>
          <pc:docMk/>
          <pc:sldMk cId="4142256078" sldId="283"/>
        </pc:sldMkLst>
        <pc:spChg chg="mod">
          <ac:chgData name="Asun Sánchez López" userId="cd2f1c1b-627b-4245-b4ef-7d6da070ef9c" providerId="ADAL" clId="{3329C550-F8AE-44F1-8D0B-B610088770CA}" dt="2021-05-17T07:00:41.087" v="4" actId="14100"/>
          <ac:spMkLst>
            <pc:docMk/>
            <pc:sldMk cId="4142256078" sldId="283"/>
            <ac:spMk id="3" creationId="{CCE5BB34-F879-F24F-B5F0-665031D6B7C3}"/>
          </ac:spMkLst>
        </pc:spChg>
      </pc:sldChg>
      <pc:sldChg chg="del">
        <pc:chgData name="Asun Sánchez López" userId="cd2f1c1b-627b-4245-b4ef-7d6da070ef9c" providerId="ADAL" clId="{3329C550-F8AE-44F1-8D0B-B610088770CA}" dt="2021-05-20T07:21:04.280" v="1256" actId="47"/>
        <pc:sldMkLst>
          <pc:docMk/>
          <pc:sldMk cId="617686669" sldId="285"/>
        </pc:sldMkLst>
      </pc:sldChg>
      <pc:sldChg chg="del">
        <pc:chgData name="Asun Sánchez López" userId="cd2f1c1b-627b-4245-b4ef-7d6da070ef9c" providerId="ADAL" clId="{3329C550-F8AE-44F1-8D0B-B610088770CA}" dt="2021-05-20T07:21:04.280" v="1256" actId="47"/>
        <pc:sldMkLst>
          <pc:docMk/>
          <pc:sldMk cId="810352853" sldId="286"/>
        </pc:sldMkLst>
      </pc:sldChg>
      <pc:sldChg chg="addSp delSp modSp mod modNotesTx">
        <pc:chgData name="Asun Sánchez López" userId="cd2f1c1b-627b-4245-b4ef-7d6da070ef9c" providerId="ADAL" clId="{3329C550-F8AE-44F1-8D0B-B610088770CA}" dt="2021-05-20T13:32:04.372" v="1466" actId="20577"/>
        <pc:sldMkLst>
          <pc:docMk/>
          <pc:sldMk cId="4145537022" sldId="287"/>
        </pc:sldMkLst>
        <pc:spChg chg="mod">
          <ac:chgData name="Asun Sánchez López" userId="cd2f1c1b-627b-4245-b4ef-7d6da070ef9c" providerId="ADAL" clId="{3329C550-F8AE-44F1-8D0B-B610088770CA}" dt="2021-05-17T07:02:05.625" v="56" actId="20577"/>
          <ac:spMkLst>
            <pc:docMk/>
            <pc:sldMk cId="4145537022" sldId="287"/>
            <ac:spMk id="2" creationId="{E0BEB692-475B-4368-B606-1B181B0B372B}"/>
          </ac:spMkLst>
        </pc:spChg>
        <pc:spChg chg="mod">
          <ac:chgData name="Asun Sánchez López" userId="cd2f1c1b-627b-4245-b4ef-7d6da070ef9c" providerId="ADAL" clId="{3329C550-F8AE-44F1-8D0B-B610088770CA}" dt="2021-05-17T07:02:13.770" v="93" actId="20577"/>
          <ac:spMkLst>
            <pc:docMk/>
            <pc:sldMk cId="4145537022" sldId="287"/>
            <ac:spMk id="4" creationId="{409CF376-2F61-47B1-999D-A721F3DE0F2D}"/>
          </ac:spMkLst>
        </pc:spChg>
        <pc:spChg chg="mod">
          <ac:chgData name="Asun Sánchez López" userId="cd2f1c1b-627b-4245-b4ef-7d6da070ef9c" providerId="ADAL" clId="{3329C550-F8AE-44F1-8D0B-B610088770CA}" dt="2021-05-17T07:01:37.105" v="26" actId="20577"/>
          <ac:spMkLst>
            <pc:docMk/>
            <pc:sldMk cId="4145537022" sldId="287"/>
            <ac:spMk id="5" creationId="{E8DEF047-529D-4A37-B342-62C53A74F266}"/>
          </ac:spMkLst>
        </pc:spChg>
        <pc:spChg chg="mod">
          <ac:chgData name="Asun Sánchez López" userId="cd2f1c1b-627b-4245-b4ef-7d6da070ef9c" providerId="ADAL" clId="{3329C550-F8AE-44F1-8D0B-B610088770CA}" dt="2021-05-20T07:21:34.959" v="1267" actId="20577"/>
          <ac:spMkLst>
            <pc:docMk/>
            <pc:sldMk cId="4145537022" sldId="287"/>
            <ac:spMk id="6" creationId="{64E70B64-CBC4-4082-B5D3-07BA04E5D72F}"/>
          </ac:spMkLst>
        </pc:spChg>
        <pc:spChg chg="del">
          <ac:chgData name="Asun Sánchez López" userId="cd2f1c1b-627b-4245-b4ef-7d6da070ef9c" providerId="ADAL" clId="{3329C550-F8AE-44F1-8D0B-B610088770CA}" dt="2021-05-17T07:01:10.418" v="6" actId="931"/>
          <ac:spMkLst>
            <pc:docMk/>
            <pc:sldMk cId="4145537022" sldId="287"/>
            <ac:spMk id="22" creationId="{8CA9C5A3-C7CB-4335-847C-A675B841634A}"/>
          </ac:spMkLst>
        </pc:spChg>
        <pc:picChg chg="add mod">
          <ac:chgData name="Asun Sánchez López" userId="cd2f1c1b-627b-4245-b4ef-7d6da070ef9c" providerId="ADAL" clId="{3329C550-F8AE-44F1-8D0B-B610088770CA}" dt="2021-05-17T07:01:13.881" v="10" actId="14100"/>
          <ac:picMkLst>
            <pc:docMk/>
            <pc:sldMk cId="4145537022" sldId="287"/>
            <ac:picMk id="8" creationId="{79682858-E243-46A1-BE9F-FF28EFAA6625}"/>
          </ac:picMkLst>
        </pc:picChg>
      </pc:sldChg>
      <pc:sldChg chg="add del">
        <pc:chgData name="Asun Sánchez López" userId="cd2f1c1b-627b-4245-b4ef-7d6da070ef9c" providerId="ADAL" clId="{3329C550-F8AE-44F1-8D0B-B610088770CA}" dt="2021-05-20T06:37:40.113" v="474"/>
        <pc:sldMkLst>
          <pc:docMk/>
          <pc:sldMk cId="1768478231" sldId="288"/>
        </pc:sldMkLst>
      </pc:sldChg>
      <pc:sldChg chg="addSp delSp modSp new mod ord modClrScheme chgLayout modNotesTx">
        <pc:chgData name="Asun Sánchez López" userId="cd2f1c1b-627b-4245-b4ef-7d6da070ef9c" providerId="ADAL" clId="{3329C550-F8AE-44F1-8D0B-B610088770CA}" dt="2021-05-20T13:32:12.423" v="1473" actId="20577"/>
        <pc:sldMkLst>
          <pc:docMk/>
          <pc:sldMk cId="3130669602" sldId="288"/>
        </pc:sldMkLst>
        <pc:spChg chg="del mod ord">
          <ac:chgData name="Asun Sánchez López" userId="cd2f1c1b-627b-4245-b4ef-7d6da070ef9c" providerId="ADAL" clId="{3329C550-F8AE-44F1-8D0B-B610088770CA}" dt="2021-05-20T06:37:48.124" v="476" actId="700"/>
          <ac:spMkLst>
            <pc:docMk/>
            <pc:sldMk cId="3130669602" sldId="288"/>
            <ac:spMk id="2" creationId="{C1414A97-BC20-4235-B566-66C307309394}"/>
          </ac:spMkLst>
        </pc:spChg>
        <pc:spChg chg="del mod ord">
          <ac:chgData name="Asun Sánchez López" userId="cd2f1c1b-627b-4245-b4ef-7d6da070ef9c" providerId="ADAL" clId="{3329C550-F8AE-44F1-8D0B-B610088770CA}" dt="2021-05-20T06:37:48.124" v="476" actId="700"/>
          <ac:spMkLst>
            <pc:docMk/>
            <pc:sldMk cId="3130669602" sldId="288"/>
            <ac:spMk id="3" creationId="{6F7A973B-E778-42F4-8DCC-43E8498C2A0E}"/>
          </ac:spMkLst>
        </pc:spChg>
        <pc:spChg chg="del mod ord">
          <ac:chgData name="Asun Sánchez López" userId="cd2f1c1b-627b-4245-b4ef-7d6da070ef9c" providerId="ADAL" clId="{3329C550-F8AE-44F1-8D0B-B610088770CA}" dt="2021-05-20T06:37:48.124" v="476" actId="700"/>
          <ac:spMkLst>
            <pc:docMk/>
            <pc:sldMk cId="3130669602" sldId="288"/>
            <ac:spMk id="4" creationId="{79D974BE-189F-4EF6-829A-2F4B6758057A}"/>
          </ac:spMkLst>
        </pc:spChg>
        <pc:spChg chg="del">
          <ac:chgData name="Asun Sánchez López" userId="cd2f1c1b-627b-4245-b4ef-7d6da070ef9c" providerId="ADAL" clId="{3329C550-F8AE-44F1-8D0B-B610088770CA}" dt="2021-05-20T06:37:48.124" v="476" actId="700"/>
          <ac:spMkLst>
            <pc:docMk/>
            <pc:sldMk cId="3130669602" sldId="288"/>
            <ac:spMk id="5" creationId="{E3000B5E-BC4B-4AD1-B01A-77D1B826245E}"/>
          </ac:spMkLst>
        </pc:spChg>
        <pc:spChg chg="del">
          <ac:chgData name="Asun Sánchez López" userId="cd2f1c1b-627b-4245-b4ef-7d6da070ef9c" providerId="ADAL" clId="{3329C550-F8AE-44F1-8D0B-B610088770CA}" dt="2021-05-20T06:37:48.124" v="476" actId="700"/>
          <ac:spMkLst>
            <pc:docMk/>
            <pc:sldMk cId="3130669602" sldId="288"/>
            <ac:spMk id="6" creationId="{349BBE86-603C-4E4F-818B-A7508D51985C}"/>
          </ac:spMkLst>
        </pc:spChg>
        <pc:spChg chg="del">
          <ac:chgData name="Asun Sánchez López" userId="cd2f1c1b-627b-4245-b4ef-7d6da070ef9c" providerId="ADAL" clId="{3329C550-F8AE-44F1-8D0B-B610088770CA}" dt="2021-05-20T06:37:48.124" v="476" actId="700"/>
          <ac:spMkLst>
            <pc:docMk/>
            <pc:sldMk cId="3130669602" sldId="288"/>
            <ac:spMk id="7" creationId="{1471F643-FE5C-46E6-862C-D4C32E211852}"/>
          </ac:spMkLst>
        </pc:spChg>
        <pc:spChg chg="del">
          <ac:chgData name="Asun Sánchez López" userId="cd2f1c1b-627b-4245-b4ef-7d6da070ef9c" providerId="ADAL" clId="{3329C550-F8AE-44F1-8D0B-B610088770CA}" dt="2021-05-20T06:37:48.124" v="476" actId="700"/>
          <ac:spMkLst>
            <pc:docMk/>
            <pc:sldMk cId="3130669602" sldId="288"/>
            <ac:spMk id="8" creationId="{A7AFB981-4AE4-42B9-A5DF-B631751F7BCF}"/>
          </ac:spMkLst>
        </pc:spChg>
        <pc:spChg chg="del">
          <ac:chgData name="Asun Sánchez López" userId="cd2f1c1b-627b-4245-b4ef-7d6da070ef9c" providerId="ADAL" clId="{3329C550-F8AE-44F1-8D0B-B610088770CA}" dt="2021-05-20T06:37:48.124" v="476" actId="700"/>
          <ac:spMkLst>
            <pc:docMk/>
            <pc:sldMk cId="3130669602" sldId="288"/>
            <ac:spMk id="9" creationId="{B94BDD1D-4D42-4B0F-9B0D-CDBEC2286C90}"/>
          </ac:spMkLst>
        </pc:spChg>
        <pc:spChg chg="del">
          <ac:chgData name="Asun Sánchez López" userId="cd2f1c1b-627b-4245-b4ef-7d6da070ef9c" providerId="ADAL" clId="{3329C550-F8AE-44F1-8D0B-B610088770CA}" dt="2021-05-20T06:37:48.124" v="476" actId="700"/>
          <ac:spMkLst>
            <pc:docMk/>
            <pc:sldMk cId="3130669602" sldId="288"/>
            <ac:spMk id="10" creationId="{D9B20669-205B-4F7C-AF9C-3D9D33118F6D}"/>
          </ac:spMkLst>
        </pc:spChg>
        <pc:spChg chg="del">
          <ac:chgData name="Asun Sánchez López" userId="cd2f1c1b-627b-4245-b4ef-7d6da070ef9c" providerId="ADAL" clId="{3329C550-F8AE-44F1-8D0B-B610088770CA}" dt="2021-05-20T06:37:48.124" v="476" actId="700"/>
          <ac:spMkLst>
            <pc:docMk/>
            <pc:sldMk cId="3130669602" sldId="288"/>
            <ac:spMk id="11" creationId="{0DF26E46-A1F1-487D-8D5C-9C4A65C1C09D}"/>
          </ac:spMkLst>
        </pc:spChg>
        <pc:spChg chg="add del mod ord">
          <ac:chgData name="Asun Sánchez López" userId="cd2f1c1b-627b-4245-b4ef-7d6da070ef9c" providerId="ADAL" clId="{3329C550-F8AE-44F1-8D0B-B610088770CA}" dt="2021-05-20T06:37:54.742" v="478" actId="700"/>
          <ac:spMkLst>
            <pc:docMk/>
            <pc:sldMk cId="3130669602" sldId="288"/>
            <ac:spMk id="12" creationId="{4D8C6BAE-A066-4271-954C-1F0503BE792A}"/>
          </ac:spMkLst>
        </pc:spChg>
        <pc:spChg chg="add del mod ord">
          <ac:chgData name="Asun Sánchez López" userId="cd2f1c1b-627b-4245-b4ef-7d6da070ef9c" providerId="ADAL" clId="{3329C550-F8AE-44F1-8D0B-B610088770CA}" dt="2021-05-20T06:37:54.742" v="478" actId="700"/>
          <ac:spMkLst>
            <pc:docMk/>
            <pc:sldMk cId="3130669602" sldId="288"/>
            <ac:spMk id="13" creationId="{97DE6740-4479-4EAE-9094-5C232A6FA127}"/>
          </ac:spMkLst>
        </pc:spChg>
        <pc:spChg chg="add del mod ord">
          <ac:chgData name="Asun Sánchez López" userId="cd2f1c1b-627b-4245-b4ef-7d6da070ef9c" providerId="ADAL" clId="{3329C550-F8AE-44F1-8D0B-B610088770CA}" dt="2021-05-20T06:37:54.742" v="478" actId="700"/>
          <ac:spMkLst>
            <pc:docMk/>
            <pc:sldMk cId="3130669602" sldId="288"/>
            <ac:spMk id="14" creationId="{79E53F06-D8E6-4C2B-B8DE-5A8848A71EA1}"/>
          </ac:spMkLst>
        </pc:spChg>
        <pc:spChg chg="add del mod ord">
          <ac:chgData name="Asun Sánchez López" userId="cd2f1c1b-627b-4245-b4ef-7d6da070ef9c" providerId="ADAL" clId="{3329C550-F8AE-44F1-8D0B-B610088770CA}" dt="2021-05-20T06:37:54.742" v="478" actId="700"/>
          <ac:spMkLst>
            <pc:docMk/>
            <pc:sldMk cId="3130669602" sldId="288"/>
            <ac:spMk id="15" creationId="{66FC6CCB-218A-42A6-A6F8-6F1DF6C2ABC5}"/>
          </ac:spMkLst>
        </pc:spChg>
        <pc:spChg chg="add del mod ord">
          <ac:chgData name="Asun Sánchez López" userId="cd2f1c1b-627b-4245-b4ef-7d6da070ef9c" providerId="ADAL" clId="{3329C550-F8AE-44F1-8D0B-B610088770CA}" dt="2021-05-20T06:39:00.599" v="515" actId="478"/>
          <ac:spMkLst>
            <pc:docMk/>
            <pc:sldMk cId="3130669602" sldId="288"/>
            <ac:spMk id="16" creationId="{E5D1AF4C-0938-4FB4-B9A7-85AD348A6005}"/>
          </ac:spMkLst>
        </pc:spChg>
        <pc:spChg chg="add del mod ord">
          <ac:chgData name="Asun Sánchez López" userId="cd2f1c1b-627b-4245-b4ef-7d6da070ef9c" providerId="ADAL" clId="{3329C550-F8AE-44F1-8D0B-B610088770CA}" dt="2021-05-20T06:38:50.690" v="512"/>
          <ac:spMkLst>
            <pc:docMk/>
            <pc:sldMk cId="3130669602" sldId="288"/>
            <ac:spMk id="17" creationId="{2235588F-CF12-43E0-856C-C409C5217039}"/>
          </ac:spMkLst>
        </pc:spChg>
        <pc:spChg chg="add del mod ord">
          <ac:chgData name="Asun Sánchez López" userId="cd2f1c1b-627b-4245-b4ef-7d6da070ef9c" providerId="ADAL" clId="{3329C550-F8AE-44F1-8D0B-B610088770CA}" dt="2021-05-20T06:38:57.478" v="514" actId="478"/>
          <ac:spMkLst>
            <pc:docMk/>
            <pc:sldMk cId="3130669602" sldId="288"/>
            <ac:spMk id="18" creationId="{A778D333-251E-462B-8BF9-879BBCF13D86}"/>
          </ac:spMkLst>
        </pc:spChg>
        <pc:spChg chg="add del mod">
          <ac:chgData name="Asun Sánchez López" userId="cd2f1c1b-627b-4245-b4ef-7d6da070ef9c" providerId="ADAL" clId="{3329C550-F8AE-44F1-8D0B-B610088770CA}" dt="2021-05-20T06:39:02.102" v="516" actId="478"/>
          <ac:spMkLst>
            <pc:docMk/>
            <pc:sldMk cId="3130669602" sldId="288"/>
            <ac:spMk id="20" creationId="{1242794B-A1FB-47D5-8D19-F9AAE86DFE59}"/>
          </ac:spMkLst>
        </pc:spChg>
        <pc:spChg chg="add mod">
          <ac:chgData name="Asun Sánchez López" userId="cd2f1c1b-627b-4245-b4ef-7d6da070ef9c" providerId="ADAL" clId="{3329C550-F8AE-44F1-8D0B-B610088770CA}" dt="2021-05-20T06:41:12.493" v="595" actId="164"/>
          <ac:spMkLst>
            <pc:docMk/>
            <pc:sldMk cId="3130669602" sldId="288"/>
            <ac:spMk id="21" creationId="{5CFF1F3F-EBBB-4C3F-A0C3-65F9FFAD35FA}"/>
          </ac:spMkLst>
        </pc:spChg>
        <pc:spChg chg="add mod">
          <ac:chgData name="Asun Sánchez López" userId="cd2f1c1b-627b-4245-b4ef-7d6da070ef9c" providerId="ADAL" clId="{3329C550-F8AE-44F1-8D0B-B610088770CA}" dt="2021-05-20T06:41:12.493" v="595" actId="164"/>
          <ac:spMkLst>
            <pc:docMk/>
            <pc:sldMk cId="3130669602" sldId="288"/>
            <ac:spMk id="24" creationId="{A8C4220D-D036-48C9-A9FE-D744BCDCE205}"/>
          </ac:spMkLst>
        </pc:spChg>
        <pc:spChg chg="add mod">
          <ac:chgData name="Asun Sánchez López" userId="cd2f1c1b-627b-4245-b4ef-7d6da070ef9c" providerId="ADAL" clId="{3329C550-F8AE-44F1-8D0B-B610088770CA}" dt="2021-05-20T06:41:12.493" v="595" actId="164"/>
          <ac:spMkLst>
            <pc:docMk/>
            <pc:sldMk cId="3130669602" sldId="288"/>
            <ac:spMk id="25" creationId="{CA7DA3B7-F317-4DCA-81D6-C0301265AD65}"/>
          </ac:spMkLst>
        </pc:spChg>
        <pc:spChg chg="add mod">
          <ac:chgData name="Asun Sánchez López" userId="cd2f1c1b-627b-4245-b4ef-7d6da070ef9c" providerId="ADAL" clId="{3329C550-F8AE-44F1-8D0B-B610088770CA}" dt="2021-05-20T06:41:12.493" v="595" actId="164"/>
          <ac:spMkLst>
            <pc:docMk/>
            <pc:sldMk cId="3130669602" sldId="288"/>
            <ac:spMk id="26" creationId="{8962F2F9-4E15-4F62-93C0-75AEBAFE9970}"/>
          </ac:spMkLst>
        </pc:spChg>
        <pc:spChg chg="add mod">
          <ac:chgData name="Asun Sánchez López" userId="cd2f1c1b-627b-4245-b4ef-7d6da070ef9c" providerId="ADAL" clId="{3329C550-F8AE-44F1-8D0B-B610088770CA}" dt="2021-05-20T06:42:46.898" v="622" actId="207"/>
          <ac:spMkLst>
            <pc:docMk/>
            <pc:sldMk cId="3130669602" sldId="288"/>
            <ac:spMk id="30" creationId="{9E4FD28E-68FA-443A-BE35-14D71C7F87A8}"/>
          </ac:spMkLst>
        </pc:spChg>
        <pc:spChg chg="add mod">
          <ac:chgData name="Asun Sánchez López" userId="cd2f1c1b-627b-4245-b4ef-7d6da070ef9c" providerId="ADAL" clId="{3329C550-F8AE-44F1-8D0B-B610088770CA}" dt="2021-05-20T06:54:50.889" v="1224" actId="164"/>
          <ac:spMkLst>
            <pc:docMk/>
            <pc:sldMk cId="3130669602" sldId="288"/>
            <ac:spMk id="31" creationId="{69FADED4-700B-40DA-BC79-B7D179A323E5}"/>
          </ac:spMkLst>
        </pc:spChg>
        <pc:grpChg chg="add mod">
          <ac:chgData name="Asun Sánchez López" userId="cd2f1c1b-627b-4245-b4ef-7d6da070ef9c" providerId="ADAL" clId="{3329C550-F8AE-44F1-8D0B-B610088770CA}" dt="2021-05-20T06:41:12.493" v="595" actId="164"/>
          <ac:grpSpMkLst>
            <pc:docMk/>
            <pc:sldMk cId="3130669602" sldId="288"/>
            <ac:grpSpMk id="22" creationId="{AE4C30B5-D85E-415D-B7AB-91C3BA3256FA}"/>
          </ac:grpSpMkLst>
        </pc:grpChg>
        <pc:grpChg chg="add mod">
          <ac:chgData name="Asun Sánchez López" userId="cd2f1c1b-627b-4245-b4ef-7d6da070ef9c" providerId="ADAL" clId="{3329C550-F8AE-44F1-8D0B-B610088770CA}" dt="2021-05-20T06:54:50.889" v="1224" actId="164"/>
          <ac:grpSpMkLst>
            <pc:docMk/>
            <pc:sldMk cId="3130669602" sldId="288"/>
            <ac:grpSpMk id="27" creationId="{E302076D-8154-4865-AE25-217B1CF73FD9}"/>
          </ac:grpSpMkLst>
        </pc:grpChg>
        <pc:picChg chg="add del mod">
          <ac:chgData name="Asun Sánchez López" userId="cd2f1c1b-627b-4245-b4ef-7d6da070ef9c" providerId="ADAL" clId="{3329C550-F8AE-44F1-8D0B-B610088770CA}" dt="2021-05-20T07:06:03.730" v="1232" actId="478"/>
          <ac:picMkLst>
            <pc:docMk/>
            <pc:sldMk cId="3130669602" sldId="288"/>
            <ac:picMk id="29" creationId="{C320C5F3-4C65-4FF6-817F-D50EB2C536F5}"/>
          </ac:picMkLst>
        </pc:picChg>
        <pc:picChg chg="add mod">
          <ac:chgData name="Asun Sánchez López" userId="cd2f1c1b-627b-4245-b4ef-7d6da070ef9c" providerId="ADAL" clId="{3329C550-F8AE-44F1-8D0B-B610088770CA}" dt="2021-05-20T07:06:51.042" v="1245" actId="688"/>
          <ac:picMkLst>
            <pc:docMk/>
            <pc:sldMk cId="3130669602" sldId="288"/>
            <ac:picMk id="33" creationId="{40128D6D-0019-4B26-94C5-A5053DE377E4}"/>
          </ac:picMkLst>
        </pc:picChg>
        <pc:picChg chg="add mod">
          <ac:chgData name="Asun Sánchez López" userId="cd2f1c1b-627b-4245-b4ef-7d6da070ef9c" providerId="ADAL" clId="{3329C550-F8AE-44F1-8D0B-B610088770CA}" dt="2021-05-20T06:44:31.708" v="640" actId="1076"/>
          <ac:picMkLst>
            <pc:docMk/>
            <pc:sldMk cId="3130669602" sldId="288"/>
            <ac:picMk id="1026" creationId="{7A4F9F11-1F5C-4BC6-977B-EE74585FDD40}"/>
          </ac:picMkLst>
        </pc:picChg>
        <pc:picChg chg="add mod">
          <ac:chgData name="Asun Sánchez López" userId="cd2f1c1b-627b-4245-b4ef-7d6da070ef9c" providerId="ADAL" clId="{3329C550-F8AE-44F1-8D0B-B610088770CA}" dt="2021-05-20T06:41:12.493" v="595" actId="164"/>
          <ac:picMkLst>
            <pc:docMk/>
            <pc:sldMk cId="3130669602" sldId="288"/>
            <ac:picMk id="1028" creationId="{C8362BA2-0C10-4985-9A2C-478DD3E4A2AD}"/>
          </ac:picMkLst>
        </pc:picChg>
        <pc:picChg chg="add mod">
          <ac:chgData name="Asun Sánchez López" userId="cd2f1c1b-627b-4245-b4ef-7d6da070ef9c" providerId="ADAL" clId="{3329C550-F8AE-44F1-8D0B-B610088770CA}" dt="2021-05-20T06:54:50.889" v="1224" actId="164"/>
          <ac:picMkLst>
            <pc:docMk/>
            <pc:sldMk cId="3130669602" sldId="288"/>
            <ac:picMk id="1030" creationId="{8780BDA4-7552-43D2-BFB1-71A89B5A15E8}"/>
          </ac:picMkLst>
        </pc:picChg>
      </pc:sldChg>
      <pc:sldChg chg="del">
        <pc:chgData name="Asun Sánchez López" userId="cd2f1c1b-627b-4245-b4ef-7d6da070ef9c" providerId="ADAL" clId="{3329C550-F8AE-44F1-8D0B-B610088770CA}" dt="2021-05-17T07:00:50.295" v="5" actId="47"/>
        <pc:sldMkLst>
          <pc:docMk/>
          <pc:sldMk cId="3897975315" sldId="288"/>
        </pc:sldMkLst>
      </pc:sldChg>
      <pc:sldChg chg="addSp delSp modSp new mod modClrScheme chgLayout modNotesTx">
        <pc:chgData name="Asun Sánchez López" userId="cd2f1c1b-627b-4245-b4ef-7d6da070ef9c" providerId="ADAL" clId="{3329C550-F8AE-44F1-8D0B-B610088770CA}" dt="2021-05-20T13:32:21.622" v="1480" actId="20577"/>
        <pc:sldMkLst>
          <pc:docMk/>
          <pc:sldMk cId="2652798874" sldId="289"/>
        </pc:sldMkLst>
        <pc:spChg chg="del">
          <ac:chgData name="Asun Sánchez López" userId="cd2f1c1b-627b-4245-b4ef-7d6da070ef9c" providerId="ADAL" clId="{3329C550-F8AE-44F1-8D0B-B610088770CA}" dt="2021-05-20T06:43:24.027" v="626" actId="700"/>
          <ac:spMkLst>
            <pc:docMk/>
            <pc:sldMk cId="2652798874" sldId="289"/>
            <ac:spMk id="2" creationId="{3683E8D6-5162-4039-8474-6232A39694E9}"/>
          </ac:spMkLst>
        </pc:spChg>
        <pc:spChg chg="del">
          <ac:chgData name="Asun Sánchez López" userId="cd2f1c1b-627b-4245-b4ef-7d6da070ef9c" providerId="ADAL" clId="{3329C550-F8AE-44F1-8D0B-B610088770CA}" dt="2021-05-20T06:43:24.027" v="626" actId="700"/>
          <ac:spMkLst>
            <pc:docMk/>
            <pc:sldMk cId="2652798874" sldId="289"/>
            <ac:spMk id="3" creationId="{54F4D359-1F19-4176-BBE7-6602B52D650C}"/>
          </ac:spMkLst>
        </pc:spChg>
        <pc:spChg chg="del">
          <ac:chgData name="Asun Sánchez López" userId="cd2f1c1b-627b-4245-b4ef-7d6da070ef9c" providerId="ADAL" clId="{3329C550-F8AE-44F1-8D0B-B610088770CA}" dt="2021-05-20T06:43:24.027" v="626" actId="700"/>
          <ac:spMkLst>
            <pc:docMk/>
            <pc:sldMk cId="2652798874" sldId="289"/>
            <ac:spMk id="4" creationId="{0ADCC29D-679B-4AD6-99A8-5EE4D9B1596A}"/>
          </ac:spMkLst>
        </pc:spChg>
        <pc:spChg chg="del">
          <ac:chgData name="Asun Sánchez López" userId="cd2f1c1b-627b-4245-b4ef-7d6da070ef9c" providerId="ADAL" clId="{3329C550-F8AE-44F1-8D0B-B610088770CA}" dt="2021-05-20T06:43:24.027" v="626" actId="700"/>
          <ac:spMkLst>
            <pc:docMk/>
            <pc:sldMk cId="2652798874" sldId="289"/>
            <ac:spMk id="5" creationId="{582B76C4-8B9B-4ED3-89DD-77C134BDC184}"/>
          </ac:spMkLst>
        </pc:spChg>
        <pc:spChg chg="del">
          <ac:chgData name="Asun Sánchez López" userId="cd2f1c1b-627b-4245-b4ef-7d6da070ef9c" providerId="ADAL" clId="{3329C550-F8AE-44F1-8D0B-B610088770CA}" dt="2021-05-20T06:43:24.027" v="626" actId="700"/>
          <ac:spMkLst>
            <pc:docMk/>
            <pc:sldMk cId="2652798874" sldId="289"/>
            <ac:spMk id="6" creationId="{150EC002-0EF2-4997-A04A-153BB9E647C5}"/>
          </ac:spMkLst>
        </pc:spChg>
        <pc:spChg chg="del">
          <ac:chgData name="Asun Sánchez López" userId="cd2f1c1b-627b-4245-b4ef-7d6da070ef9c" providerId="ADAL" clId="{3329C550-F8AE-44F1-8D0B-B610088770CA}" dt="2021-05-20T06:43:24.027" v="626" actId="700"/>
          <ac:spMkLst>
            <pc:docMk/>
            <pc:sldMk cId="2652798874" sldId="289"/>
            <ac:spMk id="7" creationId="{19ADDC4C-2706-47D4-8880-77916B5B0201}"/>
          </ac:spMkLst>
        </pc:spChg>
        <pc:spChg chg="del">
          <ac:chgData name="Asun Sánchez López" userId="cd2f1c1b-627b-4245-b4ef-7d6da070ef9c" providerId="ADAL" clId="{3329C550-F8AE-44F1-8D0B-B610088770CA}" dt="2021-05-20T06:43:24.027" v="626" actId="700"/>
          <ac:spMkLst>
            <pc:docMk/>
            <pc:sldMk cId="2652798874" sldId="289"/>
            <ac:spMk id="8" creationId="{9A84805C-E47E-42A0-BA40-63E771B5E26F}"/>
          </ac:spMkLst>
        </pc:spChg>
        <pc:spChg chg="del">
          <ac:chgData name="Asun Sánchez López" userId="cd2f1c1b-627b-4245-b4ef-7d6da070ef9c" providerId="ADAL" clId="{3329C550-F8AE-44F1-8D0B-B610088770CA}" dt="2021-05-20T06:43:24.027" v="626" actId="700"/>
          <ac:spMkLst>
            <pc:docMk/>
            <pc:sldMk cId="2652798874" sldId="289"/>
            <ac:spMk id="9" creationId="{73EEB9BA-36D9-40DE-8A00-59F13E475355}"/>
          </ac:spMkLst>
        </pc:spChg>
        <pc:spChg chg="del">
          <ac:chgData name="Asun Sánchez López" userId="cd2f1c1b-627b-4245-b4ef-7d6da070ef9c" providerId="ADAL" clId="{3329C550-F8AE-44F1-8D0B-B610088770CA}" dt="2021-05-20T06:43:24.027" v="626" actId="700"/>
          <ac:spMkLst>
            <pc:docMk/>
            <pc:sldMk cId="2652798874" sldId="289"/>
            <ac:spMk id="10" creationId="{059D5732-91D7-4165-8C90-98D40C0F67CF}"/>
          </ac:spMkLst>
        </pc:spChg>
        <pc:spChg chg="del">
          <ac:chgData name="Asun Sánchez López" userId="cd2f1c1b-627b-4245-b4ef-7d6da070ef9c" providerId="ADAL" clId="{3329C550-F8AE-44F1-8D0B-B610088770CA}" dt="2021-05-20T06:43:24.027" v="626" actId="700"/>
          <ac:spMkLst>
            <pc:docMk/>
            <pc:sldMk cId="2652798874" sldId="289"/>
            <ac:spMk id="11" creationId="{A5C26557-4034-4C4B-817D-E97F2E845A5B}"/>
          </ac:spMkLst>
        </pc:spChg>
        <pc:spChg chg="add del mod">
          <ac:chgData name="Asun Sánchez López" userId="cd2f1c1b-627b-4245-b4ef-7d6da070ef9c" providerId="ADAL" clId="{3329C550-F8AE-44F1-8D0B-B610088770CA}" dt="2021-05-20T06:43:27.832" v="627" actId="700"/>
          <ac:spMkLst>
            <pc:docMk/>
            <pc:sldMk cId="2652798874" sldId="289"/>
            <ac:spMk id="12" creationId="{C62EC16E-C4C0-46DD-AC76-54B1529D41BE}"/>
          </ac:spMkLst>
        </pc:spChg>
        <pc:spChg chg="add mod">
          <ac:chgData name="Asun Sánchez López" userId="cd2f1c1b-627b-4245-b4ef-7d6da070ef9c" providerId="ADAL" clId="{3329C550-F8AE-44F1-8D0B-B610088770CA}" dt="2021-05-20T06:44:11.372" v="638" actId="207"/>
          <ac:spMkLst>
            <pc:docMk/>
            <pc:sldMk cId="2652798874" sldId="289"/>
            <ac:spMk id="15" creationId="{33236932-43F4-482F-88AE-24242D3AF0EA}"/>
          </ac:spMkLst>
        </pc:spChg>
        <pc:picChg chg="add mod">
          <ac:chgData name="Asun Sánchez López" userId="cd2f1c1b-627b-4245-b4ef-7d6da070ef9c" providerId="ADAL" clId="{3329C550-F8AE-44F1-8D0B-B610088770CA}" dt="2021-05-20T06:43:51.423" v="630" actId="1076"/>
          <ac:picMkLst>
            <pc:docMk/>
            <pc:sldMk cId="2652798874" sldId="289"/>
            <ac:picMk id="2050" creationId="{C0F8F1FA-F9B2-4B3F-81DD-75EFD36147E1}"/>
          </ac:picMkLst>
        </pc:picChg>
      </pc:sldChg>
      <pc:sldChg chg="addSp delSp modSp new mod modClrScheme chgLayout modNotesTx">
        <pc:chgData name="Asun Sánchez López" userId="cd2f1c1b-627b-4245-b4ef-7d6da070ef9c" providerId="ADAL" clId="{3329C550-F8AE-44F1-8D0B-B610088770CA}" dt="2021-05-20T13:54:50.428" v="2104" actId="14100"/>
        <pc:sldMkLst>
          <pc:docMk/>
          <pc:sldMk cId="1529708401" sldId="290"/>
        </pc:sldMkLst>
        <pc:spChg chg="del mod ord">
          <ac:chgData name="Asun Sánchez López" userId="cd2f1c1b-627b-4245-b4ef-7d6da070ef9c" providerId="ADAL" clId="{3329C550-F8AE-44F1-8D0B-B610088770CA}" dt="2021-05-20T13:29:23.780" v="1386" actId="700"/>
          <ac:spMkLst>
            <pc:docMk/>
            <pc:sldMk cId="1529708401" sldId="290"/>
            <ac:spMk id="2" creationId="{704ABA36-9324-49F3-B950-FB6CF0B72105}"/>
          </ac:spMkLst>
        </pc:spChg>
        <pc:spChg chg="del mod ord">
          <ac:chgData name="Asun Sánchez López" userId="cd2f1c1b-627b-4245-b4ef-7d6da070ef9c" providerId="ADAL" clId="{3329C550-F8AE-44F1-8D0B-B610088770CA}" dt="2021-05-20T13:29:23.780" v="1386" actId="700"/>
          <ac:spMkLst>
            <pc:docMk/>
            <pc:sldMk cId="1529708401" sldId="290"/>
            <ac:spMk id="3" creationId="{9A87D090-97A3-47A8-82C2-264A25CCFA0F}"/>
          </ac:spMkLst>
        </pc:spChg>
        <pc:spChg chg="add mod ord">
          <ac:chgData name="Asun Sánchez López" userId="cd2f1c1b-627b-4245-b4ef-7d6da070ef9c" providerId="ADAL" clId="{3329C550-F8AE-44F1-8D0B-B610088770CA}" dt="2021-05-20T13:29:31.528" v="1412" actId="20577"/>
          <ac:spMkLst>
            <pc:docMk/>
            <pc:sldMk cId="1529708401" sldId="290"/>
            <ac:spMk id="4" creationId="{AFA97702-99CC-4CDC-9ADA-BD13914A3C84}"/>
          </ac:spMkLst>
        </pc:spChg>
        <pc:spChg chg="add mod ord">
          <ac:chgData name="Asun Sánchez López" userId="cd2f1c1b-627b-4245-b4ef-7d6da070ef9c" providerId="ADAL" clId="{3329C550-F8AE-44F1-8D0B-B610088770CA}" dt="2021-05-20T13:54:50.428" v="2104" actId="14100"/>
          <ac:spMkLst>
            <pc:docMk/>
            <pc:sldMk cId="1529708401" sldId="290"/>
            <ac:spMk id="5" creationId="{F1F37961-48E6-496C-A08E-2C859D4638D5}"/>
          </ac:spMkLst>
        </pc:spChg>
        <pc:spChg chg="add del mod ord">
          <ac:chgData name="Asun Sánchez López" userId="cd2f1c1b-627b-4245-b4ef-7d6da070ef9c" providerId="ADAL" clId="{3329C550-F8AE-44F1-8D0B-B610088770CA}" dt="2021-05-20T13:48:36.687" v="2102" actId="478"/>
          <ac:spMkLst>
            <pc:docMk/>
            <pc:sldMk cId="1529708401" sldId="290"/>
            <ac:spMk id="6" creationId="{94E07F1C-D4EA-4278-AA24-1F48974A92D6}"/>
          </ac:spMkLst>
        </pc:spChg>
      </pc:sldChg>
      <pc:sldChg chg="addSp delSp modSp new mod modClrScheme chgLayout modNotesTx">
        <pc:chgData name="Asun Sánchez López" userId="cd2f1c1b-627b-4245-b4ef-7d6da070ef9c" providerId="ADAL" clId="{3329C550-F8AE-44F1-8D0B-B610088770CA}" dt="2021-05-20T13:35:40.188" v="1556" actId="6549"/>
        <pc:sldMkLst>
          <pc:docMk/>
          <pc:sldMk cId="2434150547" sldId="291"/>
        </pc:sldMkLst>
        <pc:spChg chg="del">
          <ac:chgData name="Asun Sánchez López" userId="cd2f1c1b-627b-4245-b4ef-7d6da070ef9c" providerId="ADAL" clId="{3329C550-F8AE-44F1-8D0B-B610088770CA}" dt="2021-05-20T13:33:54.161" v="1518" actId="700"/>
          <ac:spMkLst>
            <pc:docMk/>
            <pc:sldMk cId="2434150547" sldId="291"/>
            <ac:spMk id="2" creationId="{9AA18395-BF7F-45E3-A7A7-0CD3585A6A70}"/>
          </ac:spMkLst>
        </pc:spChg>
        <pc:spChg chg="del">
          <ac:chgData name="Asun Sánchez López" userId="cd2f1c1b-627b-4245-b4ef-7d6da070ef9c" providerId="ADAL" clId="{3329C550-F8AE-44F1-8D0B-B610088770CA}" dt="2021-05-20T13:33:54.161" v="1518" actId="700"/>
          <ac:spMkLst>
            <pc:docMk/>
            <pc:sldMk cId="2434150547" sldId="291"/>
            <ac:spMk id="3" creationId="{CDA6BC55-A7B0-4363-8CCD-6B3929D96FF8}"/>
          </ac:spMkLst>
        </pc:spChg>
        <pc:spChg chg="add del mod ord">
          <ac:chgData name="Asun Sánchez López" userId="cd2f1c1b-627b-4245-b4ef-7d6da070ef9c" providerId="ADAL" clId="{3329C550-F8AE-44F1-8D0B-B610088770CA}" dt="2021-05-20T13:34:11.245" v="1519" actId="700"/>
          <ac:spMkLst>
            <pc:docMk/>
            <pc:sldMk cId="2434150547" sldId="291"/>
            <ac:spMk id="4" creationId="{D49BED32-9278-41D0-884A-9C03D37BE108}"/>
          </ac:spMkLst>
        </pc:spChg>
        <pc:spChg chg="add mod ord">
          <ac:chgData name="Asun Sánchez López" userId="cd2f1c1b-627b-4245-b4ef-7d6da070ef9c" providerId="ADAL" clId="{3329C550-F8AE-44F1-8D0B-B610088770CA}" dt="2021-05-20T13:34:15.050" v="1528" actId="20577"/>
          <ac:spMkLst>
            <pc:docMk/>
            <pc:sldMk cId="2434150547" sldId="291"/>
            <ac:spMk id="5" creationId="{ADE21EB1-AE95-427D-B37E-083621732B13}"/>
          </ac:spMkLst>
        </pc:spChg>
      </pc:sldChg>
      <pc:sldChg chg="modSp mod">
        <pc:chgData name="Asun Sánchez López" userId="cd2f1c1b-627b-4245-b4ef-7d6da070ef9c" providerId="ADAL" clId="{3329C550-F8AE-44F1-8D0B-B610088770CA}" dt="2021-05-24T16:19:21.883" v="2125" actId="20577"/>
        <pc:sldMkLst>
          <pc:docMk/>
          <pc:sldMk cId="1256624134" sldId="292"/>
        </pc:sldMkLst>
        <pc:spChg chg="mod">
          <ac:chgData name="Asun Sánchez López" userId="cd2f1c1b-627b-4245-b4ef-7d6da070ef9c" providerId="ADAL" clId="{3329C550-F8AE-44F1-8D0B-B610088770CA}" dt="2021-05-24T16:19:21.883" v="2125" actId="20577"/>
          <ac:spMkLst>
            <pc:docMk/>
            <pc:sldMk cId="1256624134" sldId="292"/>
            <ac:spMk id="6" creationId="{64E70B64-CBC4-4082-B5D3-07BA04E5D72F}"/>
          </ac:spMkLst>
        </pc:spChg>
      </pc:sldChg>
      <pc:sldChg chg="modSp del mod modClrScheme chgLayout">
        <pc:chgData name="Asun Sánchez López" userId="cd2f1c1b-627b-4245-b4ef-7d6da070ef9c" providerId="ADAL" clId="{3329C550-F8AE-44F1-8D0B-B610088770CA}" dt="2021-05-24T16:48:20.585" v="4843" actId="2696"/>
        <pc:sldMkLst>
          <pc:docMk/>
          <pc:sldMk cId="2265215505" sldId="298"/>
        </pc:sldMkLst>
        <pc:spChg chg="mod ord">
          <ac:chgData name="Asun Sánchez López" userId="cd2f1c1b-627b-4245-b4ef-7d6da070ef9c" providerId="ADAL" clId="{3329C550-F8AE-44F1-8D0B-B610088770CA}" dt="2021-05-24T16:35:11.610" v="4069" actId="700"/>
          <ac:spMkLst>
            <pc:docMk/>
            <pc:sldMk cId="2265215505" sldId="298"/>
            <ac:spMk id="4" creationId="{AFA97702-99CC-4CDC-9ADA-BD13914A3C84}"/>
          </ac:spMkLst>
        </pc:spChg>
        <pc:spChg chg="mod ord">
          <ac:chgData name="Asun Sánchez López" userId="cd2f1c1b-627b-4245-b4ef-7d6da070ef9c" providerId="ADAL" clId="{3329C550-F8AE-44F1-8D0B-B610088770CA}" dt="2021-05-24T16:35:19.469" v="4072" actId="27636"/>
          <ac:spMkLst>
            <pc:docMk/>
            <pc:sldMk cId="2265215505" sldId="298"/>
            <ac:spMk id="5" creationId="{F1F37961-48E6-496C-A08E-2C859D4638D5}"/>
          </ac:spMkLst>
        </pc:spChg>
      </pc:sldChg>
      <pc:sldChg chg="add mod modShow modNotesTx">
        <pc:chgData name="Asun Sánchez López" userId="cd2f1c1b-627b-4245-b4ef-7d6da070ef9c" providerId="ADAL" clId="{3329C550-F8AE-44F1-8D0B-B610088770CA}" dt="2021-05-24T17:03:14.909" v="5340"/>
        <pc:sldMkLst>
          <pc:docMk/>
          <pc:sldMk cId="1251359212" sldId="299"/>
        </pc:sldMkLst>
      </pc:sldChg>
      <pc:sldChg chg="addSp delSp modSp add mod">
        <pc:chgData name="Asun Sánchez López" userId="cd2f1c1b-627b-4245-b4ef-7d6da070ef9c" providerId="ADAL" clId="{3329C550-F8AE-44F1-8D0B-B610088770CA}" dt="2021-05-24T16:59:45.732" v="5101" actId="207"/>
        <pc:sldMkLst>
          <pc:docMk/>
          <pc:sldMk cId="629879962" sldId="300"/>
        </pc:sldMkLst>
        <pc:spChg chg="mod">
          <ac:chgData name="Asun Sánchez López" userId="cd2f1c1b-627b-4245-b4ef-7d6da070ef9c" providerId="ADAL" clId="{3329C550-F8AE-44F1-8D0B-B610088770CA}" dt="2021-05-24T16:53:39.130" v="4945" actId="1076"/>
          <ac:spMkLst>
            <pc:docMk/>
            <pc:sldMk cId="629879962" sldId="300"/>
            <ac:spMk id="4" creationId="{AFA97702-99CC-4CDC-9ADA-BD13914A3C84}"/>
          </ac:spMkLst>
        </pc:spChg>
        <pc:spChg chg="mod">
          <ac:chgData name="Asun Sánchez López" userId="cd2f1c1b-627b-4245-b4ef-7d6da070ef9c" providerId="ADAL" clId="{3329C550-F8AE-44F1-8D0B-B610088770CA}" dt="2021-05-24T16:59:45.732" v="5101" actId="207"/>
          <ac:spMkLst>
            <pc:docMk/>
            <pc:sldMk cId="629879962" sldId="300"/>
            <ac:spMk id="5" creationId="{F1F37961-48E6-496C-A08E-2C859D4638D5}"/>
          </ac:spMkLst>
        </pc:spChg>
        <pc:spChg chg="add del mod">
          <ac:chgData name="Asun Sánchez López" userId="cd2f1c1b-627b-4245-b4ef-7d6da070ef9c" providerId="ADAL" clId="{3329C550-F8AE-44F1-8D0B-B610088770CA}" dt="2021-05-24T16:47:58.631" v="4818" actId="478"/>
          <ac:spMkLst>
            <pc:docMk/>
            <pc:sldMk cId="629879962" sldId="300"/>
            <ac:spMk id="7" creationId="{237D6D75-1501-4BE4-88BA-B6797C798AA1}"/>
          </ac:spMkLst>
        </pc:spChg>
        <pc:picChg chg="add del mod">
          <ac:chgData name="Asun Sánchez López" userId="cd2f1c1b-627b-4245-b4ef-7d6da070ef9c" providerId="ADAL" clId="{3329C550-F8AE-44F1-8D0B-B610088770CA}" dt="2021-05-24T16:49:51.278" v="4864" actId="478"/>
          <ac:picMkLst>
            <pc:docMk/>
            <pc:sldMk cId="629879962" sldId="300"/>
            <ac:picMk id="3" creationId="{69FBD64E-937F-4361-87FD-3BA297F9E527}"/>
          </ac:picMkLst>
        </pc:picChg>
        <pc:picChg chg="add mod ord">
          <ac:chgData name="Asun Sánchez López" userId="cd2f1c1b-627b-4245-b4ef-7d6da070ef9c" providerId="ADAL" clId="{3329C550-F8AE-44F1-8D0B-B610088770CA}" dt="2021-05-24T16:52:53.902" v="4910"/>
          <ac:picMkLst>
            <pc:docMk/>
            <pc:sldMk cId="629879962" sldId="300"/>
            <ac:picMk id="9" creationId="{77E90654-02D9-4BA5-8A73-1FA8E630506E}"/>
          </ac:picMkLst>
        </pc:picChg>
      </pc:sldChg>
      <pc:sldChg chg="modSp add del mod">
        <pc:chgData name="Asun Sánchez López" userId="cd2f1c1b-627b-4245-b4ef-7d6da070ef9c" providerId="ADAL" clId="{3329C550-F8AE-44F1-8D0B-B610088770CA}" dt="2021-05-24T16:55:52.198" v="4977" actId="2696"/>
        <pc:sldMkLst>
          <pc:docMk/>
          <pc:sldMk cId="1494784306" sldId="301"/>
        </pc:sldMkLst>
        <pc:spChg chg="mod">
          <ac:chgData name="Asun Sánchez López" userId="cd2f1c1b-627b-4245-b4ef-7d6da070ef9c" providerId="ADAL" clId="{3329C550-F8AE-44F1-8D0B-B610088770CA}" dt="2021-05-24T16:48:13.615" v="4842" actId="20577"/>
          <ac:spMkLst>
            <pc:docMk/>
            <pc:sldMk cId="1494784306" sldId="301"/>
            <ac:spMk id="4" creationId="{AFA97702-99CC-4CDC-9ADA-BD13914A3C84}"/>
          </ac:spMkLst>
        </pc:spChg>
      </pc:sldChg>
      <pc:sldChg chg="addSp delSp modSp add mod modNotesTx">
        <pc:chgData name="Asun Sánchez López" userId="cd2f1c1b-627b-4245-b4ef-7d6da070ef9c" providerId="ADAL" clId="{3329C550-F8AE-44F1-8D0B-B610088770CA}" dt="2021-05-24T17:13:00.755" v="5460" actId="113"/>
        <pc:sldMkLst>
          <pc:docMk/>
          <pc:sldMk cId="461968914" sldId="302"/>
        </pc:sldMkLst>
        <pc:spChg chg="mod">
          <ac:chgData name="Asun Sánchez López" userId="cd2f1c1b-627b-4245-b4ef-7d6da070ef9c" providerId="ADAL" clId="{3329C550-F8AE-44F1-8D0B-B610088770CA}" dt="2021-05-24T16:53:49.752" v="4964" actId="6549"/>
          <ac:spMkLst>
            <pc:docMk/>
            <pc:sldMk cId="461968914" sldId="302"/>
            <ac:spMk id="4" creationId="{AFA97702-99CC-4CDC-9ADA-BD13914A3C84}"/>
          </ac:spMkLst>
        </pc:spChg>
        <pc:spChg chg="mod">
          <ac:chgData name="Asun Sánchez López" userId="cd2f1c1b-627b-4245-b4ef-7d6da070ef9c" providerId="ADAL" clId="{3329C550-F8AE-44F1-8D0B-B610088770CA}" dt="2021-05-24T17:13:00.755" v="5460" actId="113"/>
          <ac:spMkLst>
            <pc:docMk/>
            <pc:sldMk cId="461968914" sldId="302"/>
            <ac:spMk id="5" creationId="{F1F37961-48E6-496C-A08E-2C859D4638D5}"/>
          </ac:spMkLst>
        </pc:spChg>
        <pc:picChg chg="add mod modCrop">
          <ac:chgData name="Asun Sánchez López" userId="cd2f1c1b-627b-4245-b4ef-7d6da070ef9c" providerId="ADAL" clId="{3329C550-F8AE-44F1-8D0B-B610088770CA}" dt="2021-05-24T16:55:38.110" v="4976" actId="1076"/>
          <ac:picMkLst>
            <pc:docMk/>
            <pc:sldMk cId="461968914" sldId="302"/>
            <ac:picMk id="3" creationId="{DBC9CE2C-C25D-4B5A-878D-2C29ABCF89BC}"/>
          </ac:picMkLst>
        </pc:picChg>
        <pc:picChg chg="del">
          <ac:chgData name="Asun Sánchez López" userId="cd2f1c1b-627b-4245-b4ef-7d6da070ef9c" providerId="ADAL" clId="{3329C550-F8AE-44F1-8D0B-B610088770CA}" dt="2021-05-24T16:55:36.093" v="4975" actId="478"/>
          <ac:picMkLst>
            <pc:docMk/>
            <pc:sldMk cId="461968914" sldId="302"/>
            <ac:picMk id="9" creationId="{77E90654-02D9-4BA5-8A73-1FA8E630506E}"/>
          </ac:picMkLst>
        </pc:picChg>
      </pc:sldChg>
    </pc:docChg>
  </pc:docChgLst>
  <pc:docChgLst>
    <pc:chgData name="Érika Milena Cepeda Sanabria" userId="3914d10d-b2c7-4a8d-8ffd-5c60abaa97d0" providerId="ADAL" clId="{F2F71EF3-4EFD-4563-9977-23711E79EA83}"/>
    <pc:docChg chg="modSld sldOrd">
      <pc:chgData name="Érika Milena Cepeda Sanabria" userId="3914d10d-b2c7-4a8d-8ffd-5c60abaa97d0" providerId="ADAL" clId="{F2F71EF3-4EFD-4563-9977-23711E79EA83}" dt="2020-10-28T15:24:13.092" v="3"/>
      <pc:docMkLst>
        <pc:docMk/>
      </pc:docMkLst>
      <pc:sldChg chg="ord">
        <pc:chgData name="Érika Milena Cepeda Sanabria" userId="3914d10d-b2c7-4a8d-8ffd-5c60abaa97d0" providerId="ADAL" clId="{F2F71EF3-4EFD-4563-9977-23711E79EA83}" dt="2020-10-28T15:24:13.092" v="3"/>
        <pc:sldMkLst>
          <pc:docMk/>
          <pc:sldMk cId="1154552654" sldId="284"/>
        </pc:sldMkLst>
      </pc:sldChg>
    </pc:docChg>
  </pc:docChgLst>
  <pc:docChgLst>
    <pc:chgData name="Asun Sánchez López" userId="cd2f1c1b-627b-4245-b4ef-7d6da070ef9c" providerId="ADAL" clId="{41161615-080C-4387-BAB0-1FE1BD08540E}"/>
    <pc:docChg chg="modMainMaster">
      <pc:chgData name="Asun Sánchez López" userId="cd2f1c1b-627b-4245-b4ef-7d6da070ef9c" providerId="ADAL" clId="{41161615-080C-4387-BAB0-1FE1BD08540E}" dt="2021-05-17T06:58:19.536" v="0" actId="20578"/>
      <pc:docMkLst>
        <pc:docMk/>
      </pc:docMkLst>
      <pc:sldMasterChg chg="modSldLayout sldLayoutOrd">
        <pc:chgData name="Asun Sánchez López" userId="cd2f1c1b-627b-4245-b4ef-7d6da070ef9c" providerId="ADAL" clId="{41161615-080C-4387-BAB0-1FE1BD08540E}" dt="2021-05-17T06:58:19.536" v="0" actId="20578"/>
        <pc:sldMasterMkLst>
          <pc:docMk/>
          <pc:sldMasterMk cId="1472327351" sldId="2147483672"/>
        </pc:sldMasterMkLst>
        <pc:sldLayoutChg chg="ord">
          <pc:chgData name="Asun Sánchez López" userId="cd2f1c1b-627b-4245-b4ef-7d6da070ef9c" providerId="ADAL" clId="{41161615-080C-4387-BAB0-1FE1BD08540E}" dt="2021-05-17T06:58:19.536" v="0" actId="20578"/>
          <pc:sldLayoutMkLst>
            <pc:docMk/>
            <pc:sldMasterMk cId="1472327351" sldId="2147483672"/>
            <pc:sldLayoutMk cId="3435799312" sldId="2147483673"/>
          </pc:sldLayoutMkLst>
        </pc:sldLayoutChg>
      </pc:sldMasterChg>
    </pc:docChg>
  </pc:docChgLst>
  <pc:docChgLst>
    <pc:chgData name="María Soto Castro" userId="8b739d3f-700c-46c0-881a-5f916d036e10" providerId="ADAL" clId="{45D98979-51AC-455C-81D4-94647E3C49F9}"/>
    <pc:docChg chg="modMainMaster">
      <pc:chgData name="María Soto Castro" userId="8b739d3f-700c-46c0-881a-5f916d036e10" providerId="ADAL" clId="{45D98979-51AC-455C-81D4-94647E3C49F9}" dt="2021-05-13T13:48:39.519" v="0" actId="255"/>
      <pc:docMkLst>
        <pc:docMk/>
      </pc:docMkLst>
      <pc:sldMasterChg chg="modSldLayout">
        <pc:chgData name="María Soto Castro" userId="8b739d3f-700c-46c0-881a-5f916d036e10" providerId="ADAL" clId="{45D98979-51AC-455C-81D4-94647E3C49F9}" dt="2021-05-13T13:48:39.519" v="0" actId="255"/>
        <pc:sldMasterMkLst>
          <pc:docMk/>
          <pc:sldMasterMk cId="1472327351" sldId="2147483672"/>
        </pc:sldMasterMkLst>
        <pc:sldLayoutChg chg="modSp mod">
          <pc:chgData name="María Soto Castro" userId="8b739d3f-700c-46c0-881a-5f916d036e10" providerId="ADAL" clId="{45D98979-51AC-455C-81D4-94647E3C49F9}" dt="2021-05-13T13:48:39.519" v="0" actId="255"/>
          <pc:sldLayoutMkLst>
            <pc:docMk/>
            <pc:sldMasterMk cId="1472327351" sldId="2147483672"/>
            <pc:sldLayoutMk cId="1312314346" sldId="2147483691"/>
          </pc:sldLayoutMkLst>
          <pc:spChg chg="mod">
            <ac:chgData name="María Soto Castro" userId="8b739d3f-700c-46c0-881a-5f916d036e10" providerId="ADAL" clId="{45D98979-51AC-455C-81D4-94647E3C49F9}" dt="2021-05-13T13:48:39.519" v="0" actId="255"/>
            <ac:spMkLst>
              <pc:docMk/>
              <pc:sldMasterMk cId="1472327351" sldId="2147483672"/>
              <pc:sldLayoutMk cId="1312314346" sldId="2147483691"/>
              <ac:spMk id="18" creationId="{6E3A553A-B6FE-5E41-B034-AA60245AB6DB}"/>
            </ac:spMkLst>
          </pc:spChg>
        </pc:sldLayoutChg>
      </pc:sldMasterChg>
    </pc:docChg>
  </pc:docChgLst>
  <pc:docChgLst>
    <pc:chgData name="Eva Martí Rodríguez" userId="276c4790-cc9d-46ea-9cfe-1773832fb6f6" providerId="ADAL" clId="{D2FF70AB-F653-44F9-8AB5-09D33FE0C86E}"/>
    <pc:docChg chg="addSld delSld">
      <pc:chgData name="Eva Martí Rodríguez" userId="276c4790-cc9d-46ea-9cfe-1773832fb6f6" providerId="ADAL" clId="{D2FF70AB-F653-44F9-8AB5-09D33FE0C86E}" dt="2021-04-30T08:37:46.032" v="9" actId="47"/>
      <pc:docMkLst>
        <pc:docMk/>
      </pc:docMkLst>
      <pc:sldChg chg="new del">
        <pc:chgData name="Eva Martí Rodríguez" userId="276c4790-cc9d-46ea-9cfe-1773832fb6f6" providerId="ADAL" clId="{D2FF70AB-F653-44F9-8AB5-09D33FE0C86E}" dt="2021-04-30T08:37:09.196" v="1" actId="2696"/>
        <pc:sldMkLst>
          <pc:docMk/>
          <pc:sldMk cId="1773871993" sldId="289"/>
        </pc:sldMkLst>
      </pc:sldChg>
      <pc:sldChg chg="new del">
        <pc:chgData name="Eva Martí Rodríguez" userId="276c4790-cc9d-46ea-9cfe-1773832fb6f6" providerId="ADAL" clId="{D2FF70AB-F653-44F9-8AB5-09D33FE0C86E}" dt="2021-04-30T08:37:46.032" v="9" actId="47"/>
        <pc:sldMkLst>
          <pc:docMk/>
          <pc:sldMk cId="2564308764" sldId="289"/>
        </pc:sldMkLst>
      </pc:sldChg>
      <pc:sldChg chg="new del">
        <pc:chgData name="Eva Martí Rodríguez" userId="276c4790-cc9d-46ea-9cfe-1773832fb6f6" providerId="ADAL" clId="{D2FF70AB-F653-44F9-8AB5-09D33FE0C86E}" dt="2021-04-30T08:37:39.173" v="7" actId="47"/>
        <pc:sldMkLst>
          <pc:docMk/>
          <pc:sldMk cId="2978179924" sldId="289"/>
        </pc:sldMkLst>
      </pc:sldChg>
      <pc:sldChg chg="new del">
        <pc:chgData name="Eva Martí Rodríguez" userId="276c4790-cc9d-46ea-9cfe-1773832fb6f6" providerId="ADAL" clId="{D2FF70AB-F653-44F9-8AB5-09D33FE0C86E}" dt="2021-04-30T08:37:25.302" v="3" actId="47"/>
        <pc:sldMkLst>
          <pc:docMk/>
          <pc:sldMk cId="3136448981" sldId="289"/>
        </pc:sldMkLst>
      </pc:sldChg>
      <pc:sldChg chg="new del">
        <pc:chgData name="Eva Martí Rodríguez" userId="276c4790-cc9d-46ea-9cfe-1773832fb6f6" providerId="ADAL" clId="{D2FF70AB-F653-44F9-8AB5-09D33FE0C86E}" dt="2021-04-30T08:37:30.585" v="5" actId="47"/>
        <pc:sldMkLst>
          <pc:docMk/>
          <pc:sldMk cId="3781795412" sldId="289"/>
        </pc:sldMkLst>
      </pc:sldChg>
    </pc:docChg>
  </pc:docChgLst>
  <pc:docChgLst>
    <pc:chgData name="Iván Reinoso García" userId="f650336c-8a08-4ea1-b294-415ef88e0e37" providerId="ADAL" clId="{B2B999CA-4BAE-4C03-955C-FCA4DC97F798}"/>
    <pc:docChg chg="addSld delSld modSld">
      <pc:chgData name="Iván Reinoso García" userId="f650336c-8a08-4ea1-b294-415ef88e0e37" providerId="ADAL" clId="{B2B999CA-4BAE-4C03-955C-FCA4DC97F798}" dt="2021-05-24T07:25:11.970" v="7" actId="2696"/>
      <pc:docMkLst>
        <pc:docMk/>
      </pc:docMkLst>
      <pc:sldChg chg="del">
        <pc:chgData name="Iván Reinoso García" userId="f650336c-8a08-4ea1-b294-415ef88e0e37" providerId="ADAL" clId="{B2B999CA-4BAE-4C03-955C-FCA4DC97F798}" dt="2021-05-24T07:24:08.649" v="1" actId="2696"/>
        <pc:sldMkLst>
          <pc:docMk/>
          <pc:sldMk cId="4145537022" sldId="287"/>
        </pc:sldMkLst>
      </pc:sldChg>
      <pc:sldChg chg="del">
        <pc:chgData name="Iván Reinoso García" userId="f650336c-8a08-4ea1-b294-415ef88e0e37" providerId="ADAL" clId="{B2B999CA-4BAE-4C03-955C-FCA4DC97F798}" dt="2021-05-24T07:24:29.921" v="3" actId="2696"/>
        <pc:sldMkLst>
          <pc:docMk/>
          <pc:sldMk cId="3130669602" sldId="288"/>
        </pc:sldMkLst>
      </pc:sldChg>
      <pc:sldChg chg="del">
        <pc:chgData name="Iván Reinoso García" userId="f650336c-8a08-4ea1-b294-415ef88e0e37" providerId="ADAL" clId="{B2B999CA-4BAE-4C03-955C-FCA4DC97F798}" dt="2021-05-24T07:24:31.458" v="4" actId="2696"/>
        <pc:sldMkLst>
          <pc:docMk/>
          <pc:sldMk cId="2652798874" sldId="289"/>
        </pc:sldMkLst>
      </pc:sldChg>
      <pc:sldChg chg="del">
        <pc:chgData name="Iván Reinoso García" userId="f650336c-8a08-4ea1-b294-415ef88e0e37" providerId="ADAL" clId="{B2B999CA-4BAE-4C03-955C-FCA4DC97F798}" dt="2021-05-24T07:25:11.970" v="7" actId="2696"/>
        <pc:sldMkLst>
          <pc:docMk/>
          <pc:sldMk cId="1529708401" sldId="290"/>
        </pc:sldMkLst>
      </pc:sldChg>
      <pc:sldChg chg="del">
        <pc:chgData name="Iván Reinoso García" userId="f650336c-8a08-4ea1-b294-415ef88e0e37" providerId="ADAL" clId="{B2B999CA-4BAE-4C03-955C-FCA4DC97F798}" dt="2021-05-24T07:25:07.424" v="6" actId="2696"/>
        <pc:sldMkLst>
          <pc:docMk/>
          <pc:sldMk cId="2434150547" sldId="291"/>
        </pc:sldMkLst>
      </pc:sldChg>
      <pc:sldChg chg="add">
        <pc:chgData name="Iván Reinoso García" userId="f650336c-8a08-4ea1-b294-415ef88e0e37" providerId="ADAL" clId="{B2B999CA-4BAE-4C03-955C-FCA4DC97F798}" dt="2021-05-24T07:24:03.964" v="0"/>
        <pc:sldMkLst>
          <pc:docMk/>
          <pc:sldMk cId="1256624134" sldId="292"/>
        </pc:sldMkLst>
      </pc:sldChg>
      <pc:sldChg chg="add">
        <pc:chgData name="Iván Reinoso García" userId="f650336c-8a08-4ea1-b294-415ef88e0e37" providerId="ADAL" clId="{B2B999CA-4BAE-4C03-955C-FCA4DC97F798}" dt="2021-05-24T07:24:26.313" v="2"/>
        <pc:sldMkLst>
          <pc:docMk/>
          <pc:sldMk cId="1382768595" sldId="293"/>
        </pc:sldMkLst>
      </pc:sldChg>
      <pc:sldChg chg="add">
        <pc:chgData name="Iván Reinoso García" userId="f650336c-8a08-4ea1-b294-415ef88e0e37" providerId="ADAL" clId="{B2B999CA-4BAE-4C03-955C-FCA4DC97F798}" dt="2021-05-24T07:24:26.313" v="2"/>
        <pc:sldMkLst>
          <pc:docMk/>
          <pc:sldMk cId="3461613852" sldId="294"/>
        </pc:sldMkLst>
      </pc:sldChg>
      <pc:sldChg chg="add">
        <pc:chgData name="Iván Reinoso García" userId="f650336c-8a08-4ea1-b294-415ef88e0e37" providerId="ADAL" clId="{B2B999CA-4BAE-4C03-955C-FCA4DC97F798}" dt="2021-05-24T07:25:04.113" v="5"/>
        <pc:sldMkLst>
          <pc:docMk/>
          <pc:sldMk cId="1213489482" sldId="295"/>
        </pc:sldMkLst>
      </pc:sldChg>
      <pc:sldChg chg="add">
        <pc:chgData name="Iván Reinoso García" userId="f650336c-8a08-4ea1-b294-415ef88e0e37" providerId="ADAL" clId="{B2B999CA-4BAE-4C03-955C-FCA4DC97F798}" dt="2021-05-24T07:25:04.113" v="5"/>
        <pc:sldMkLst>
          <pc:docMk/>
          <pc:sldMk cId="4241705271" sldId="296"/>
        </pc:sldMkLst>
      </pc:sldChg>
      <pc:sldChg chg="add">
        <pc:chgData name="Iván Reinoso García" userId="f650336c-8a08-4ea1-b294-415ef88e0e37" providerId="ADAL" clId="{B2B999CA-4BAE-4C03-955C-FCA4DC97F798}" dt="2021-05-24T07:25:04.113" v="5"/>
        <pc:sldMkLst>
          <pc:docMk/>
          <pc:sldMk cId="1033209366" sldId="297"/>
        </pc:sldMkLst>
      </pc:sldChg>
      <pc:sldChg chg="add">
        <pc:chgData name="Iván Reinoso García" userId="f650336c-8a08-4ea1-b294-415ef88e0e37" providerId="ADAL" clId="{B2B999CA-4BAE-4C03-955C-FCA4DC97F798}" dt="2021-05-24T07:25:04.113" v="5"/>
        <pc:sldMkLst>
          <pc:docMk/>
          <pc:sldMk cId="2265215505" sldId="29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1667F193-4663-3241-A3F4-47F649ECE6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CB45B4DB-116C-B740-A39B-BACD56C977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21200-539F-1341-850E-0E51CA3393E5}" type="datetimeFigureOut">
              <a:rPr lang="es-ES" smtClean="0"/>
              <a:t>31/05/2021</a:t>
            </a:fld>
            <a:endParaRPr lang="es-ES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2E5C9A1F-741A-0643-9D6F-5646EFABF2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2EDB0FF9-18C9-EE4E-B63D-D264724A8E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00D35-1BEB-DD42-A2D5-314930B612F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673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7AEC1-1928-414E-A654-B09E4EE0B039}" type="datetimeFigureOut">
              <a:rPr lang="es-ES" smtClean="0"/>
              <a:t>31/05/2021</a:t>
            </a:fld>
            <a:endParaRPr lang="es-ES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68F0C-750B-6440-A7B4-17C12343E5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320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testing-strategies/auth0-authentication#Custom-Command-for-Auth0-Authentication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@Asun Intro a la </a:t>
            </a:r>
            <a:r>
              <a:rPr lang="en-US" dirty="0" err="1"/>
              <a:t>charla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5920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@Asun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8726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@Asun</a:t>
            </a:r>
          </a:p>
          <a:p>
            <a:r>
              <a:rPr lang="en-US" dirty="0"/>
              <a:t>Login con ROPC (</a:t>
            </a:r>
            <a:r>
              <a:rPr lang="en-US" b="0" i="0" dirty="0">
                <a:solidFill>
                  <a:srgbClr val="333333"/>
                </a:solidFill>
                <a:effectLst/>
                <a:latin typeface="guardian-text-oreilly"/>
              </a:rPr>
              <a:t>Resource Owner Password Credentials)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uardian-text-oreilly"/>
              </a:rPr>
              <a:t>mediante</a:t>
            </a:r>
            <a:r>
              <a:rPr lang="en-US" b="0" i="0" dirty="0">
                <a:solidFill>
                  <a:srgbClr val="333333"/>
                </a:solidFill>
                <a:effectLst/>
                <a:latin typeface="guardian-text-oreilly"/>
              </a:rPr>
              <a:t> cypress command (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uardian-text-oreilly"/>
              </a:rPr>
              <a:t>flujo</a:t>
            </a:r>
            <a:r>
              <a:rPr lang="en-US" b="0" i="0" dirty="0">
                <a:solidFill>
                  <a:srgbClr val="333333"/>
                </a:solidFill>
                <a:effectLst/>
                <a:latin typeface="guardian-text-oreilly"/>
              </a:rPr>
              <a:t> solo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uardian-text-oreilly"/>
              </a:rPr>
              <a:t>recomendado</a:t>
            </a:r>
            <a:r>
              <a:rPr lang="en-US" b="0" i="0" dirty="0">
                <a:solidFill>
                  <a:srgbClr val="333333"/>
                </a:solidFill>
                <a:effectLst/>
                <a:latin typeface="guardian-text-oreilly"/>
              </a:rPr>
              <a:t> para tests):</a:t>
            </a:r>
          </a:p>
          <a:p>
            <a:r>
              <a:rPr lang="en-US" dirty="0">
                <a:hlinkClick r:id="rId3"/>
              </a:rPr>
              <a:t>https://docs.cypress.io/guides/testing-strategies/auth0-authentication#Custom-Command-for-Auth0-Authentication</a:t>
            </a:r>
            <a:endParaRPr lang="en-US" dirty="0"/>
          </a:p>
          <a:p>
            <a:r>
              <a:rPr lang="en-US" dirty="0" err="1"/>
              <a:t>Hacer</a:t>
            </a:r>
            <a:r>
              <a:rPr lang="en-US" dirty="0"/>
              <a:t> por </a:t>
            </a:r>
            <a:r>
              <a:rPr lang="en-US" dirty="0" err="1"/>
              <a:t>llamadas</a:t>
            </a:r>
            <a:r>
              <a:rPr lang="en-US" dirty="0"/>
              <a:t> https, Cypress no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redirecciones</a:t>
            </a:r>
            <a:r>
              <a:rPr lang="en-US" dirty="0"/>
              <a:t> entre </a:t>
            </a:r>
            <a:r>
              <a:rPr lang="en-US" dirty="0" err="1"/>
              <a:t>dominios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9881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5126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@Iván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testing?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 err="1">
                <a:solidFill>
                  <a:srgbClr val="222426"/>
                </a:solidFill>
                <a:effectLst/>
                <a:latin typeface="Inter Regular"/>
              </a:rPr>
              <a:t>Confianza</a:t>
            </a:r>
            <a:r>
              <a:rPr lang="en-US" b="0" i="0" dirty="0">
                <a:solidFill>
                  <a:srgbClr val="222426"/>
                </a:solidFill>
                <a:effectLst/>
                <a:latin typeface="Inter Regular"/>
              </a:rPr>
              <a:t> de que el </a:t>
            </a:r>
            <a:r>
              <a:rPr lang="en-US" b="0" i="0" dirty="0" err="1">
                <a:solidFill>
                  <a:srgbClr val="222426"/>
                </a:solidFill>
                <a:effectLst/>
                <a:latin typeface="Inter Regular"/>
              </a:rPr>
              <a:t>código</a:t>
            </a:r>
            <a:r>
              <a:rPr lang="en-US" b="0" i="0" dirty="0">
                <a:solidFill>
                  <a:srgbClr val="222426"/>
                </a:solidFill>
                <a:effectLst/>
                <a:latin typeface="Inter Regular"/>
              </a:rPr>
              <a:t> que hay </a:t>
            </a:r>
            <a:r>
              <a:rPr lang="en-US" b="0" i="0" dirty="0" err="1">
                <a:solidFill>
                  <a:srgbClr val="222426"/>
                </a:solidFill>
                <a:effectLst/>
                <a:latin typeface="Inter Regular"/>
              </a:rPr>
              <a:t>actualmente</a:t>
            </a:r>
            <a:r>
              <a:rPr lang="en-US" b="0" i="0" dirty="0">
                <a:solidFill>
                  <a:srgbClr val="222426"/>
                </a:solidFill>
                <a:effectLst/>
                <a:latin typeface="Inter Regular"/>
              </a:rPr>
              <a:t> no </a:t>
            </a:r>
            <a:r>
              <a:rPr lang="en-US" b="0" i="0" dirty="0" err="1">
                <a:solidFill>
                  <a:srgbClr val="222426"/>
                </a:solidFill>
                <a:effectLst/>
                <a:latin typeface="Inter Regular"/>
              </a:rPr>
              <a:t>romperá</a:t>
            </a:r>
            <a:r>
              <a:rPr lang="en-US" b="0" i="0" dirty="0">
                <a:solidFill>
                  <a:srgbClr val="222426"/>
                </a:solidFill>
                <a:effectLst/>
                <a:latin typeface="Inter Regular"/>
              </a:rPr>
              <a:t> la </a:t>
            </a:r>
            <a:r>
              <a:rPr lang="en-US" b="0" i="0" dirty="0" err="1">
                <a:solidFill>
                  <a:srgbClr val="222426"/>
                </a:solidFill>
                <a:effectLst/>
                <a:latin typeface="Inter Regular"/>
              </a:rPr>
              <a:t>aplicación</a:t>
            </a:r>
            <a:r>
              <a:rPr lang="en-US" b="0" i="0" dirty="0">
                <a:solidFill>
                  <a:srgbClr val="222426"/>
                </a:solidFill>
                <a:effectLst/>
                <a:latin typeface="Inter Regular"/>
              </a:rPr>
              <a:t> </a:t>
            </a:r>
            <a:r>
              <a:rPr lang="en-US" b="0" i="0" dirty="0" err="1">
                <a:solidFill>
                  <a:srgbClr val="222426"/>
                </a:solidFill>
                <a:effectLst/>
                <a:latin typeface="Inter Regular"/>
              </a:rPr>
              <a:t>en</a:t>
            </a:r>
            <a:r>
              <a:rPr lang="en-US" b="0" i="0" dirty="0">
                <a:solidFill>
                  <a:srgbClr val="222426"/>
                </a:solidFill>
                <a:effectLst/>
                <a:latin typeface="Inter Regular"/>
              </a:rPr>
              <a:t> </a:t>
            </a:r>
            <a:r>
              <a:rPr lang="en-US" b="0" i="0" dirty="0" err="1">
                <a:solidFill>
                  <a:srgbClr val="222426"/>
                </a:solidFill>
                <a:effectLst/>
                <a:latin typeface="Inter Regular"/>
              </a:rPr>
              <a:t>producción</a:t>
            </a:r>
            <a:r>
              <a:rPr lang="en-US" b="0" i="0" dirty="0">
                <a:solidFill>
                  <a:srgbClr val="222426"/>
                </a:solidFill>
                <a:effectLst/>
                <a:latin typeface="Inter Regular"/>
              </a:rPr>
              <a:t>.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El </a:t>
            </a:r>
            <a:r>
              <a:rPr lang="en-US" dirty="0" err="1"/>
              <a:t>codigo</a:t>
            </a:r>
            <a:r>
              <a:rPr lang="en-US" dirty="0"/>
              <a:t> </a:t>
            </a:r>
            <a:r>
              <a:rPr lang="en-US" dirty="0" err="1"/>
              <a:t>cumple</a:t>
            </a:r>
            <a:r>
              <a:rPr lang="en-US" dirty="0"/>
              <a:t> las </a:t>
            </a:r>
            <a:r>
              <a:rPr lang="en-US" dirty="0" err="1"/>
              <a:t>reglas</a:t>
            </a:r>
            <a:r>
              <a:rPr lang="en-US" dirty="0"/>
              <a:t> de </a:t>
            </a:r>
            <a:r>
              <a:rPr lang="en-US" dirty="0" err="1"/>
              <a:t>negocio</a:t>
            </a:r>
            <a:r>
              <a:rPr lang="en-US" dirty="0"/>
              <a:t> y </a:t>
            </a:r>
            <a:r>
              <a:rPr lang="en-US" dirty="0" err="1"/>
              <a:t>requisitos</a:t>
            </a:r>
            <a:r>
              <a:rPr lang="en-US" dirty="0"/>
              <a:t> </a:t>
            </a:r>
            <a:r>
              <a:rPr lang="en-US" dirty="0" err="1"/>
              <a:t>definidos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Confianza</a:t>
            </a:r>
            <a:r>
              <a:rPr lang="en-US" dirty="0"/>
              <a:t> ante refactors, es </a:t>
            </a:r>
            <a:r>
              <a:rPr lang="en-US" dirty="0" err="1"/>
              <a:t>nuestra</a:t>
            </a:r>
            <a:r>
              <a:rPr lang="en-US" dirty="0"/>
              <a:t> red de </a:t>
            </a:r>
            <a:r>
              <a:rPr lang="en-US" dirty="0" err="1"/>
              <a:t>seguridad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Documentación</a:t>
            </a:r>
            <a:r>
              <a:rPr lang="en-US" dirty="0"/>
              <a:t> viva del </a:t>
            </a:r>
            <a:r>
              <a:rPr lang="en-US" dirty="0" err="1"/>
              <a:t>proyecto</a:t>
            </a:r>
            <a:r>
              <a:rPr lang="en-US" dirty="0"/>
              <a:t>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tests: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Unitarios</a:t>
            </a:r>
            <a:r>
              <a:rPr lang="en-US" dirty="0"/>
              <a:t>: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Comprueban</a:t>
            </a:r>
            <a:r>
              <a:rPr lang="en-US" sz="1200" dirty="0">
                <a:effectLst/>
                <a:latin typeface="Calibri" panose="020F0502020204030204" pitchFamily="34" charset="0"/>
              </a:rPr>
              <a:t> que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ciertas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piezas</a:t>
            </a:r>
            <a:r>
              <a:rPr lang="en-US" sz="1200" dirty="0">
                <a:effectLst/>
                <a:latin typeface="Calibri" panose="020F0502020204030204" pitchFamily="34" charset="0"/>
              </a:rPr>
              <a:t> o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módulos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aislados</a:t>
            </a:r>
            <a:r>
              <a:rPr lang="en-US" sz="1200" dirty="0">
                <a:effectLst/>
                <a:latin typeface="Calibri" panose="020F0502020204030204" pitchFamily="34" charset="0"/>
              </a:rPr>
              <a:t> de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nuestra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aplicación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funcionan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correctamente</a:t>
            </a:r>
            <a:r>
              <a:rPr lang="en-US" sz="1200" dirty="0">
                <a:effectLst/>
                <a:latin typeface="Calibri" panose="020F0502020204030204" pitchFamily="34" charset="0"/>
              </a:rPr>
              <a:t>. Se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suelen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implementar</a:t>
            </a:r>
            <a:r>
              <a:rPr lang="en-US" sz="1200" dirty="0">
                <a:effectLst/>
                <a:latin typeface="Calibri" panose="020F0502020204030204" pitchFamily="34" charset="0"/>
              </a:rPr>
              <a:t> para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partes</a:t>
            </a:r>
            <a:r>
              <a:rPr lang="en-US" sz="1200" dirty="0">
                <a:effectLst/>
                <a:latin typeface="Calibri" panose="020F0502020204030204" pitchFamily="34" charset="0"/>
              </a:rPr>
              <a:t> que no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tienen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muchas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dependencias</a:t>
            </a:r>
            <a:r>
              <a:rPr lang="en-US" sz="1200" dirty="0">
                <a:effectLst/>
                <a:latin typeface="Calibri" panose="020F0502020204030204" pitchFamily="34" charset="0"/>
              </a:rPr>
              <a:t> o que se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pueden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mockear</a:t>
            </a:r>
            <a:r>
              <a:rPr lang="en-US" sz="1200" dirty="0">
                <a:effectLst/>
                <a:latin typeface="Calibri" panose="020F0502020204030204" pitchFamily="34" charset="0"/>
              </a:rPr>
              <a:t>/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simular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fácilmente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ahorrándonos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muchas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líneas</a:t>
            </a:r>
            <a:r>
              <a:rPr lang="en-US" sz="1200" dirty="0">
                <a:effectLst/>
                <a:latin typeface="Calibri" panose="020F0502020204030204" pitchFamily="34" charset="0"/>
              </a:rPr>
              <a:t> de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código</a:t>
            </a:r>
            <a:r>
              <a:rPr lang="en-US" sz="1200" dirty="0">
                <a:effectLst/>
                <a:latin typeface="Calibri" panose="020F0502020204030204" pitchFamily="34" charset="0"/>
              </a:rPr>
              <a:t>. Por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ejemplo</a:t>
            </a:r>
            <a:r>
              <a:rPr lang="en-US" sz="1200" dirty="0">
                <a:effectLst/>
                <a:latin typeface="Calibri" panose="020F0502020204030204" pitchFamily="34" charset="0"/>
              </a:rPr>
              <a:t> tests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sobre</a:t>
            </a:r>
            <a:r>
              <a:rPr lang="en-US" sz="1200" dirty="0">
                <a:effectLst/>
                <a:latin typeface="Calibri" panose="020F0502020204030204" pitchFamily="34" charset="0"/>
              </a:rPr>
              <a:t> un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componente</a:t>
            </a:r>
            <a:r>
              <a:rPr lang="en-US" sz="1200" dirty="0">
                <a:effectLst/>
                <a:latin typeface="Calibri" panose="020F0502020204030204" pitchFamily="34" charset="0"/>
              </a:rPr>
              <a:t> de React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donde</a:t>
            </a:r>
            <a:r>
              <a:rPr lang="en-US" sz="1200" dirty="0">
                <a:effectLst/>
                <a:latin typeface="Calibri" panose="020F0502020204030204" pitchFamily="34" charset="0"/>
              </a:rPr>
              <a:t> se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mockean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todas</a:t>
            </a:r>
            <a:r>
              <a:rPr lang="en-US" sz="1200" dirty="0">
                <a:effectLst/>
                <a:latin typeface="Calibri" panose="020F0502020204030204" pitchFamily="34" charset="0"/>
              </a:rPr>
              <a:t> sus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dependencias</a:t>
            </a:r>
            <a:r>
              <a:rPr lang="en-US" sz="1200" dirty="0">
                <a:effectLst/>
                <a:latin typeface="Calibri" panose="020F0502020204030204" pitchFamily="34" charset="0"/>
              </a:rPr>
              <a:t> o test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sobre</a:t>
            </a:r>
            <a:r>
              <a:rPr lang="en-US" sz="1200" dirty="0">
                <a:effectLst/>
                <a:latin typeface="Calibri" panose="020F0502020204030204" pitchFamily="34" charset="0"/>
              </a:rPr>
              <a:t> una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función</a:t>
            </a:r>
            <a:r>
              <a:rPr lang="en-US" sz="1200" dirty="0">
                <a:effectLst/>
                <a:latin typeface="Calibri" panose="020F0502020204030204" pitchFamily="34" charset="0"/>
              </a:rPr>
              <a:t> de JavaScript que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representa</a:t>
            </a:r>
            <a:r>
              <a:rPr lang="en-US" sz="1200" dirty="0">
                <a:effectLst/>
                <a:latin typeface="Calibri" panose="020F0502020204030204" pitchFamily="34" charset="0"/>
              </a:rPr>
              <a:t> un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cálculo</a:t>
            </a:r>
            <a:r>
              <a:rPr lang="en-US" sz="1200" dirty="0">
                <a:effectLst/>
                <a:latin typeface="Calibri" panose="020F0502020204030204" pitchFamily="34" charset="0"/>
              </a:rPr>
              <a:t> de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nuestro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negocio</a:t>
            </a:r>
            <a:r>
              <a:rPr lang="en-US" sz="1200" dirty="0">
                <a:effectLst/>
                <a:latin typeface="Calibri" panose="020F0502020204030204" pitchFamily="34" charset="0"/>
              </a:rPr>
              <a:t>.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Integración</a:t>
            </a:r>
            <a:r>
              <a:rPr lang="en-US" dirty="0"/>
              <a:t>: </a:t>
            </a:r>
            <a:r>
              <a:rPr lang="en-US" dirty="0" err="1"/>
              <a:t>Comprueban</a:t>
            </a:r>
            <a:r>
              <a:rPr lang="en-US" dirty="0"/>
              <a:t> que la </a:t>
            </a:r>
            <a:r>
              <a:rPr lang="en-US" dirty="0" err="1"/>
              <a:t>colaboración</a:t>
            </a:r>
            <a:r>
              <a:rPr lang="en-US" dirty="0"/>
              <a:t> entre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piezas</a:t>
            </a:r>
            <a:r>
              <a:rPr lang="en-US" dirty="0"/>
              <a:t> o </a:t>
            </a:r>
            <a:r>
              <a:rPr lang="en-US" dirty="0" err="1"/>
              <a:t>módulos</a:t>
            </a:r>
            <a:r>
              <a:rPr lang="en-US" dirty="0"/>
              <a:t> de </a:t>
            </a:r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es </a:t>
            </a:r>
            <a:r>
              <a:rPr lang="en-US" dirty="0" err="1"/>
              <a:t>correcta</a:t>
            </a:r>
            <a:r>
              <a:rPr lang="en-US" dirty="0"/>
              <a:t>, </a:t>
            </a:r>
            <a:r>
              <a:rPr lang="en-US" dirty="0" err="1"/>
              <a:t>mockeando</a:t>
            </a:r>
            <a:r>
              <a:rPr lang="en-US" dirty="0"/>
              <a:t> lo </a:t>
            </a:r>
            <a:r>
              <a:rPr lang="en-US" dirty="0" err="1"/>
              <a:t>mínimo</a:t>
            </a:r>
            <a:r>
              <a:rPr lang="en-US" dirty="0"/>
              <a:t> </a:t>
            </a:r>
            <a:r>
              <a:rPr lang="en-US" dirty="0" err="1"/>
              <a:t>posible</a:t>
            </a:r>
            <a:r>
              <a:rPr lang="en-US" dirty="0"/>
              <a:t>.</a:t>
            </a:r>
            <a:r>
              <a:rPr lang="en-US" sz="1200" dirty="0">
                <a:effectLst/>
                <a:latin typeface="Calibri" panose="020F0502020204030204" pitchFamily="34" charset="0"/>
              </a:rPr>
              <a:t> Por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ejemplo</a:t>
            </a:r>
            <a:r>
              <a:rPr lang="en-US" sz="1200" dirty="0">
                <a:effectLst/>
                <a:latin typeface="Calibri" panose="020F0502020204030204" pitchFamily="34" charset="0"/>
              </a:rPr>
              <a:t> tests de components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donde</a:t>
            </a:r>
            <a:r>
              <a:rPr lang="en-US" sz="1200" dirty="0">
                <a:effectLst/>
                <a:latin typeface="Calibri" panose="020F0502020204030204" pitchFamily="34" charset="0"/>
              </a:rPr>
              <a:t> se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renderiza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toda</a:t>
            </a:r>
            <a:r>
              <a:rPr lang="en-US" sz="1200" dirty="0">
                <a:effectLst/>
                <a:latin typeface="Calibri" panose="020F0502020204030204" pitchFamily="34" charset="0"/>
              </a:rPr>
              <a:t> la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jerarquía</a:t>
            </a:r>
            <a:r>
              <a:rPr lang="en-US" sz="1200" dirty="0">
                <a:effectLst/>
                <a:latin typeface="Calibri" panose="020F0502020204030204" pitchFamily="34" charset="0"/>
              </a:rPr>
              <a:t> de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componentes</a:t>
            </a:r>
            <a:r>
              <a:rPr lang="en-US" sz="1200" dirty="0">
                <a:effectLst/>
                <a:latin typeface="Calibri" panose="020F0502020204030204" pitchFamily="34" charset="0"/>
              </a:rPr>
              <a:t> y solo se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mockea</a:t>
            </a:r>
            <a:r>
              <a:rPr lang="en-US" sz="1200" dirty="0">
                <a:effectLst/>
                <a:latin typeface="Calibri" panose="020F0502020204030204" pitchFamily="34" charset="0"/>
              </a:rPr>
              <a:t> las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llamadas</a:t>
            </a:r>
            <a:r>
              <a:rPr lang="en-US" sz="1200" dirty="0">
                <a:effectLst/>
                <a:latin typeface="Calibri" panose="020F0502020204030204" pitchFamily="34" charset="0"/>
              </a:rPr>
              <a:t> http o fetch.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GUI: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llamados</a:t>
            </a:r>
            <a:r>
              <a:rPr lang="en-US" dirty="0"/>
              <a:t> tests </a:t>
            </a:r>
            <a:r>
              <a:rPr lang="en-US" dirty="0" err="1"/>
              <a:t>funcionales</a:t>
            </a:r>
            <a:r>
              <a:rPr lang="en-US" dirty="0"/>
              <a:t> o e2e. Son los tests </a:t>
            </a:r>
            <a:r>
              <a:rPr lang="en-US" dirty="0" err="1"/>
              <a:t>en</a:t>
            </a:r>
            <a:r>
              <a:rPr lang="en-US" dirty="0"/>
              <a:t> los que </a:t>
            </a:r>
            <a:r>
              <a:rPr lang="en-US" dirty="0" err="1"/>
              <a:t>simulamos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un robot la </a:t>
            </a:r>
            <a:r>
              <a:rPr lang="en-US" dirty="0" err="1"/>
              <a:t>funcionalidad</a:t>
            </a:r>
            <a:r>
              <a:rPr lang="en-US" dirty="0"/>
              <a:t> que </a:t>
            </a:r>
            <a:r>
              <a:rPr lang="en-US" dirty="0" err="1"/>
              <a:t>realizaría</a:t>
            </a:r>
            <a:r>
              <a:rPr lang="en-US" dirty="0"/>
              <a:t> un </a:t>
            </a:r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la </a:t>
            </a:r>
            <a:r>
              <a:rPr lang="en-US" dirty="0" err="1"/>
              <a:t>interfaz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Explicar</a:t>
            </a:r>
            <a:r>
              <a:rPr lang="en-US" dirty="0"/>
              <a:t> la </a:t>
            </a:r>
            <a:r>
              <a:rPr lang="en-US" dirty="0" err="1"/>
              <a:t>pirámide</a:t>
            </a:r>
            <a:r>
              <a:rPr lang="en-US" dirty="0"/>
              <a:t>, </a:t>
            </a:r>
            <a:r>
              <a:rPr lang="en-US" dirty="0" err="1"/>
              <a:t>cómo</a:t>
            </a:r>
            <a:r>
              <a:rPr lang="en-US" dirty="0"/>
              <a:t> se ha </a:t>
            </a:r>
            <a:r>
              <a:rPr lang="en-US" dirty="0" err="1"/>
              <a:t>catalogado</a:t>
            </a:r>
            <a:r>
              <a:rPr lang="en-US" dirty="0"/>
              <a:t> a los </a:t>
            </a:r>
            <a:r>
              <a:rPr lang="en-US" dirty="0" err="1"/>
              <a:t>tipos</a:t>
            </a:r>
            <a:r>
              <a:rPr lang="en-US" dirty="0"/>
              <a:t> de tests </a:t>
            </a:r>
            <a:r>
              <a:rPr lang="en-US" dirty="0" err="1"/>
              <a:t>durantes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años</a:t>
            </a:r>
            <a:r>
              <a:rPr lang="en-US" dirty="0"/>
              <a:t> y </a:t>
            </a:r>
            <a:r>
              <a:rPr lang="en-US" dirty="0" err="1"/>
              <a:t>cómo</a:t>
            </a:r>
            <a:r>
              <a:rPr lang="en-US" dirty="0"/>
              <a:t> se ha </a:t>
            </a:r>
            <a:r>
              <a:rPr lang="en-US" dirty="0" err="1"/>
              <a:t>recomendado</a:t>
            </a:r>
            <a:r>
              <a:rPr lang="en-US" dirty="0"/>
              <a:t> </a:t>
            </a:r>
            <a:r>
              <a:rPr lang="en-US" dirty="0" err="1"/>
              <a:t>implementarlos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 base 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ancha</a:t>
            </a:r>
            <a:r>
              <a:rPr lang="en-US" dirty="0"/>
              <a:t>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representa</a:t>
            </a:r>
            <a:r>
              <a:rPr lang="en-US" dirty="0"/>
              <a:t> el </a:t>
            </a:r>
            <a:r>
              <a:rPr lang="en-US" dirty="0" err="1"/>
              <a:t>tipo</a:t>
            </a:r>
            <a:r>
              <a:rPr lang="en-US" dirty="0"/>
              <a:t> de tests de los que </a:t>
            </a:r>
            <a:r>
              <a:rPr lang="en-US" dirty="0" err="1"/>
              <a:t>tendríamos</a:t>
            </a:r>
            <a:r>
              <a:rPr lang="en-US" dirty="0"/>
              <a:t> que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cantidad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nuestra</a:t>
            </a:r>
            <a:r>
              <a:rPr lang="en-US" dirty="0"/>
              <a:t> </a:t>
            </a:r>
            <a:r>
              <a:rPr lang="en-US" dirty="0" err="1"/>
              <a:t>aplicación</a:t>
            </a:r>
            <a:r>
              <a:rPr lang="en-US" dirty="0"/>
              <a:t>.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disminuyendo</a:t>
            </a:r>
            <a:r>
              <a:rPr lang="en-US" dirty="0"/>
              <a:t> hasta la </a:t>
            </a:r>
            <a:r>
              <a:rPr lang="en-US" dirty="0" err="1"/>
              <a:t>cúspide</a:t>
            </a:r>
            <a:r>
              <a:rPr lang="en-US" dirty="0"/>
              <a:t>. </a:t>
            </a:r>
            <a:r>
              <a:rPr lang="en-US" dirty="0" err="1"/>
              <a:t>Esto</a:t>
            </a:r>
            <a:r>
              <a:rPr lang="en-US" dirty="0"/>
              <a:t> es </a:t>
            </a:r>
            <a:r>
              <a:rPr lang="en-US" dirty="0" err="1"/>
              <a:t>porque</a:t>
            </a:r>
            <a:r>
              <a:rPr lang="en-US" dirty="0"/>
              <a:t> los tests </a:t>
            </a:r>
            <a:r>
              <a:rPr lang="en-US" dirty="0" err="1"/>
              <a:t>unitarios</a:t>
            </a:r>
            <a:r>
              <a:rPr lang="en-US" dirty="0"/>
              <a:t> son los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baratos</a:t>
            </a:r>
            <a:r>
              <a:rPr lang="en-US" dirty="0"/>
              <a:t> de </a:t>
            </a:r>
            <a:r>
              <a:rPr lang="en-US" dirty="0" err="1"/>
              <a:t>implementar</a:t>
            </a:r>
            <a:r>
              <a:rPr lang="en-US" dirty="0"/>
              <a:t> y </a:t>
            </a:r>
            <a:r>
              <a:rPr lang="en-US" dirty="0" err="1"/>
              <a:t>mantener</a:t>
            </a:r>
            <a:r>
              <a:rPr lang="en-US" dirty="0"/>
              <a:t>, al </a:t>
            </a:r>
            <a:r>
              <a:rPr lang="en-US" dirty="0" err="1"/>
              <a:t>contrario</a:t>
            </a:r>
            <a:r>
              <a:rPr lang="en-US" dirty="0"/>
              <a:t> que los tests e2e que al </a:t>
            </a:r>
            <a:r>
              <a:rPr lang="en-US" dirty="0" err="1"/>
              <a:t>probar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cosas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posibles</a:t>
            </a:r>
            <a:r>
              <a:rPr lang="en-US" dirty="0"/>
              <a:t> puntos de </a:t>
            </a:r>
            <a:r>
              <a:rPr lang="en-US" dirty="0" err="1"/>
              <a:t>ruptura</a:t>
            </a:r>
            <a:r>
              <a:rPr lang="en-US" dirty="0"/>
              <a:t> y son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frágiles</a:t>
            </a:r>
            <a:r>
              <a:rPr lang="en-US" dirty="0"/>
              <a:t>/</a:t>
            </a:r>
            <a:r>
              <a:rPr lang="en-US" dirty="0" err="1"/>
              <a:t>caros</a:t>
            </a:r>
            <a:r>
              <a:rPr lang="en-US" dirty="0"/>
              <a:t> de </a:t>
            </a:r>
            <a:r>
              <a:rPr lang="en-US" dirty="0" err="1"/>
              <a:t>implementar</a:t>
            </a:r>
            <a:r>
              <a:rPr lang="en-US" dirty="0"/>
              <a:t> y </a:t>
            </a:r>
            <a:r>
              <a:rPr lang="en-US" dirty="0" err="1"/>
              <a:t>mantener</a:t>
            </a:r>
            <a:r>
              <a:rPr lang="en-US" dirty="0"/>
              <a:t>. </a:t>
            </a:r>
            <a:r>
              <a:rPr lang="en-US" dirty="0" err="1"/>
              <a:t>Adicionalmente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un test </a:t>
            </a:r>
            <a:r>
              <a:rPr lang="en-US" dirty="0" err="1"/>
              <a:t>unitario</a:t>
            </a:r>
            <a:r>
              <a:rPr lang="en-US" dirty="0"/>
              <a:t> </a:t>
            </a:r>
            <a:r>
              <a:rPr lang="en-US" dirty="0" err="1"/>
              <a:t>falla</a:t>
            </a:r>
            <a:r>
              <a:rPr lang="en-US" dirty="0"/>
              <a:t>, </a:t>
            </a:r>
            <a:r>
              <a:rPr lang="en-US" dirty="0" err="1"/>
              <a:t>sabemos</a:t>
            </a:r>
            <a:r>
              <a:rPr lang="en-US" dirty="0"/>
              <a:t> </a:t>
            </a:r>
            <a:r>
              <a:rPr lang="en-US" dirty="0" err="1"/>
              <a:t>perfectamente</a:t>
            </a:r>
            <a:r>
              <a:rPr lang="en-US" dirty="0"/>
              <a:t> que es lo que ha </a:t>
            </a:r>
            <a:r>
              <a:rPr lang="en-US" dirty="0" err="1"/>
              <a:t>fallado</a:t>
            </a:r>
            <a:r>
              <a:rPr lang="en-US" dirty="0"/>
              <a:t> al </a:t>
            </a:r>
            <a:r>
              <a:rPr lang="en-US" dirty="0" err="1"/>
              <a:t>instante</a:t>
            </a:r>
            <a:r>
              <a:rPr lang="en-US" dirty="0"/>
              <a:t> y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depurarlo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rápidamente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Además</a:t>
            </a:r>
            <a:r>
              <a:rPr lang="en-US" dirty="0"/>
              <a:t>, los tests e2e son </a:t>
            </a:r>
            <a:r>
              <a:rPr lang="en-US" dirty="0" err="1"/>
              <a:t>más</a:t>
            </a:r>
            <a:r>
              <a:rPr lang="en-US" dirty="0"/>
              <a:t> lentos de </a:t>
            </a:r>
            <a:r>
              <a:rPr lang="en-US" dirty="0" err="1"/>
              <a:t>ejecutar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Explicar</a:t>
            </a:r>
            <a:r>
              <a:rPr lang="en-US" dirty="0"/>
              <a:t> el </a:t>
            </a:r>
            <a:r>
              <a:rPr lang="en-US" dirty="0" err="1"/>
              <a:t>antipatrón</a:t>
            </a:r>
            <a:r>
              <a:rPr lang="en-US" dirty="0"/>
              <a:t> del </a:t>
            </a:r>
            <a:r>
              <a:rPr lang="en-US" dirty="0" err="1"/>
              <a:t>cono</a:t>
            </a:r>
            <a:r>
              <a:rPr lang="en-US" dirty="0"/>
              <a:t> de </a:t>
            </a:r>
            <a:r>
              <a:rPr lang="en-US" dirty="0" err="1"/>
              <a:t>helado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Hablamos</a:t>
            </a:r>
            <a:r>
              <a:rPr lang="en-US" dirty="0"/>
              <a:t> de que </a:t>
            </a:r>
            <a:r>
              <a:rPr lang="en-US" dirty="0" err="1"/>
              <a:t>caemos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antipatrón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nuestra</a:t>
            </a:r>
            <a:r>
              <a:rPr lang="en-US" dirty="0"/>
              <a:t> </a:t>
            </a:r>
            <a:r>
              <a:rPr lang="en-US" dirty="0" err="1"/>
              <a:t>aplicación</a:t>
            </a:r>
            <a:r>
              <a:rPr lang="en-US" dirty="0"/>
              <a:t> es </a:t>
            </a:r>
            <a:r>
              <a:rPr lang="en-US" dirty="0" err="1"/>
              <a:t>mayoritamente</a:t>
            </a:r>
            <a:r>
              <a:rPr lang="en-US" dirty="0"/>
              <a:t> </a:t>
            </a:r>
            <a:r>
              <a:rPr lang="en-US" dirty="0" err="1"/>
              <a:t>probada</a:t>
            </a:r>
            <a:r>
              <a:rPr lang="en-US" dirty="0"/>
              <a:t> con </a:t>
            </a:r>
            <a:r>
              <a:rPr lang="en-US" dirty="0" err="1"/>
              <a:t>pruebas</a:t>
            </a:r>
            <a:r>
              <a:rPr lang="en-US" dirty="0"/>
              <a:t> </a:t>
            </a:r>
            <a:r>
              <a:rPr lang="en-US" dirty="0" err="1"/>
              <a:t>manuales</a:t>
            </a:r>
            <a:r>
              <a:rPr lang="en-US" dirty="0"/>
              <a:t> de </a:t>
            </a:r>
            <a:r>
              <a:rPr lang="en-US" dirty="0" err="1"/>
              <a:t>alguna</a:t>
            </a:r>
            <a:r>
              <a:rPr lang="en-US" dirty="0"/>
              <a:t> persona y/o </a:t>
            </a:r>
            <a:r>
              <a:rPr lang="en-US" dirty="0" err="1"/>
              <a:t>tenemos</a:t>
            </a:r>
            <a:r>
              <a:rPr lang="en-US" dirty="0"/>
              <a:t> mayor </a:t>
            </a:r>
            <a:r>
              <a:rPr lang="en-US" dirty="0" err="1"/>
              <a:t>número</a:t>
            </a:r>
            <a:r>
              <a:rPr lang="en-US" dirty="0"/>
              <a:t> de tests de e2e o </a:t>
            </a:r>
            <a:r>
              <a:rPr lang="en-US" dirty="0" err="1"/>
              <a:t>integración</a:t>
            </a:r>
            <a:r>
              <a:rPr lang="en-US" dirty="0"/>
              <a:t> y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pocos</a:t>
            </a:r>
            <a:r>
              <a:rPr lang="en-US" dirty="0"/>
              <a:t> </a:t>
            </a:r>
            <a:r>
              <a:rPr lang="en-US" dirty="0" err="1"/>
              <a:t>unitarios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 triste </a:t>
            </a:r>
            <a:r>
              <a:rPr lang="en-US" dirty="0" err="1"/>
              <a:t>realidad</a:t>
            </a:r>
            <a:r>
              <a:rPr lang="en-US" dirty="0"/>
              <a:t> es que </a:t>
            </a:r>
            <a:r>
              <a:rPr lang="en-US" dirty="0" err="1"/>
              <a:t>habitualmente</a:t>
            </a:r>
            <a:r>
              <a:rPr lang="en-US" dirty="0"/>
              <a:t> solo temenos tests </a:t>
            </a:r>
            <a:r>
              <a:rPr lang="en-US" dirty="0" err="1"/>
              <a:t>manuales</a:t>
            </a:r>
            <a:r>
              <a:rPr lang="en-US" dirty="0"/>
              <a:t> y no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ningún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test </a:t>
            </a:r>
            <a:r>
              <a:rPr lang="en-US" dirty="0" err="1"/>
              <a:t>más</a:t>
            </a:r>
            <a:r>
              <a:rPr lang="en-US" dirty="0"/>
              <a:t> :D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8166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</a:rPr>
              <a:t>@Iván</a:t>
            </a:r>
          </a:p>
          <a:p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</a:rPr>
              <a:t>Nueva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revisión</a:t>
            </a:r>
            <a:r>
              <a:rPr lang="en-US" sz="1200" dirty="0">
                <a:effectLst/>
                <a:latin typeface="Calibri" panose="020F0502020204030204" pitchFamily="34" charset="0"/>
              </a:rPr>
              <a:t> o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visión</a:t>
            </a:r>
            <a:r>
              <a:rPr lang="en-US" sz="1200" dirty="0">
                <a:effectLst/>
                <a:latin typeface="Calibri" panose="020F0502020204030204" pitchFamily="34" charset="0"/>
              </a:rPr>
              <a:t> de la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estrategia</a:t>
            </a:r>
            <a:r>
              <a:rPr lang="en-US" sz="1200" dirty="0">
                <a:effectLst/>
                <a:latin typeface="Calibri" panose="020F0502020204030204" pitchFamily="34" charset="0"/>
              </a:rPr>
              <a:t> de testing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durante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estos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últimos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años</a:t>
            </a:r>
            <a:r>
              <a:rPr lang="en-US" sz="1200" dirty="0">
                <a:effectLst/>
                <a:latin typeface="Calibri" panose="020F0502020204030204" pitchFamily="34" charset="0"/>
              </a:rPr>
              <a:t>, por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ejemplo</a:t>
            </a:r>
            <a:r>
              <a:rPr lang="en-US" sz="1200" dirty="0">
                <a:effectLst/>
                <a:latin typeface="Calibri" panose="020F0502020204030204" pitchFamily="34" charset="0"/>
              </a:rPr>
              <a:t> la de Kent C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Dodds</a:t>
            </a:r>
            <a:r>
              <a:rPr lang="en-US" sz="1200" dirty="0">
                <a:effectLst/>
                <a:latin typeface="Calibri" panose="020F0502020204030204" pitchFamily="34" charset="0"/>
              </a:rPr>
              <a:t> (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muy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conocido</a:t>
            </a:r>
            <a:r>
              <a:rPr lang="en-US" sz="1200" dirty="0">
                <a:effectLst/>
                <a:latin typeface="Calibri" panose="020F0502020204030204" pitchFamily="34" charset="0"/>
              </a:rPr>
              <a:t> por sus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colaboraciones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sobre</a:t>
            </a:r>
            <a:r>
              <a:rPr lang="en-US" sz="1200" dirty="0">
                <a:effectLst/>
                <a:latin typeface="Calibri" panose="020F0502020204030204" pitchFamily="34" charset="0"/>
              </a:rPr>
              <a:t> React).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</a:rPr>
              <a:t>Nos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recuerda</a:t>
            </a:r>
            <a:r>
              <a:rPr lang="en-US" sz="1200" dirty="0">
                <a:effectLst/>
                <a:latin typeface="Calibri" panose="020F0502020204030204" pitchFamily="34" charset="0"/>
              </a:rPr>
              <a:t> un nuevo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tipo</a:t>
            </a:r>
            <a:r>
              <a:rPr lang="en-US" sz="1200" dirty="0">
                <a:effectLst/>
                <a:latin typeface="Calibri" panose="020F0502020204030204" pitchFamily="34" charset="0"/>
              </a:rPr>
              <a:t> de test que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deberíamos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tener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siempre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en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nuestra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aplicación</a:t>
            </a:r>
            <a:r>
              <a:rPr lang="en-US" sz="1200" dirty="0">
                <a:effectLst/>
                <a:latin typeface="Calibri" panose="020F0502020204030204" pitchFamily="34" charset="0"/>
              </a:rPr>
              <a:t>: Static.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effectLst/>
                <a:latin typeface="Calibri" panose="020F0502020204030204" pitchFamily="34" charset="0"/>
              </a:rPr>
              <a:t>Trata</a:t>
            </a:r>
            <a:r>
              <a:rPr lang="en-US" sz="1200" dirty="0">
                <a:effectLst/>
                <a:latin typeface="Calibri" panose="020F0502020204030204" pitchFamily="34" charset="0"/>
              </a:rPr>
              <a:t> del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análisis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estático</a:t>
            </a:r>
            <a:r>
              <a:rPr lang="en-US" sz="1200" dirty="0">
                <a:effectLst/>
                <a:latin typeface="Calibri" panose="020F0502020204030204" pitchFamily="34" charset="0"/>
              </a:rPr>
              <a:t> de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código</a:t>
            </a:r>
            <a:r>
              <a:rPr lang="en-US" sz="1200" dirty="0">
                <a:effectLst/>
                <a:latin typeface="Calibri" panose="020F0502020204030204" pitchFamily="34" charset="0"/>
              </a:rPr>
              <a:t> con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librerías</a:t>
            </a:r>
            <a:r>
              <a:rPr lang="en-US" sz="1200" dirty="0">
                <a:effectLst/>
                <a:latin typeface="Calibri" panose="020F0502020204030204" pitchFamily="34" charset="0"/>
              </a:rPr>
              <a:t> de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tipado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como</a:t>
            </a:r>
            <a:r>
              <a:rPr lang="en-US" sz="1200" dirty="0">
                <a:effectLst/>
                <a:latin typeface="Calibri" panose="020F0502020204030204" pitchFamily="34" charset="0"/>
              </a:rPr>
              <a:t> TypeScript o linting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como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ESLint</a:t>
            </a:r>
            <a:r>
              <a:rPr lang="en-US" sz="1200" dirty="0">
                <a:effectLst/>
                <a:latin typeface="Calibri" panose="020F0502020204030204" pitchFamily="34" charset="0"/>
              </a:rPr>
              <a:t> para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detectar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errores</a:t>
            </a:r>
            <a:r>
              <a:rPr lang="en-US" sz="1200" dirty="0">
                <a:effectLst/>
                <a:latin typeface="Calibri" panose="020F0502020204030204" pitchFamily="34" charset="0"/>
              </a:rPr>
              <a:t> de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sintaxis</a:t>
            </a:r>
            <a:r>
              <a:rPr lang="en-US" sz="1200" dirty="0">
                <a:effectLst/>
                <a:latin typeface="Calibri" panose="020F0502020204030204" pitchFamily="34" charset="0"/>
              </a:rPr>
              <a:t>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</a:rPr>
              <a:t>Nos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hace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algunas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aportaciones</a:t>
            </a:r>
            <a:r>
              <a:rPr lang="en-US" sz="1200" dirty="0">
                <a:effectLst/>
                <a:latin typeface="Calibri" panose="020F0502020204030204" pitchFamily="34" charset="0"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</a:rPr>
              <a:t>No se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debería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perseguir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alcanzar</a:t>
            </a:r>
            <a:r>
              <a:rPr lang="en-US" sz="1200" dirty="0">
                <a:effectLst/>
                <a:latin typeface="Calibri" panose="020F0502020204030204" pitchFamily="34" charset="0"/>
              </a:rPr>
              <a:t> el 100% de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cobertura</a:t>
            </a:r>
            <a:r>
              <a:rPr lang="en-US" sz="1200" dirty="0">
                <a:effectLst/>
                <a:latin typeface="Calibri" panose="020F0502020204030204" pitchFamily="34" charset="0"/>
              </a:rPr>
              <a:t>,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sino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aproximadamente</a:t>
            </a:r>
            <a:r>
              <a:rPr lang="en-US" sz="1200" dirty="0">
                <a:effectLst/>
                <a:latin typeface="Calibri" panose="020F0502020204030204" pitchFamily="34" charset="0"/>
              </a:rPr>
              <a:t> un 70%.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Después</a:t>
            </a:r>
            <a:r>
              <a:rPr lang="en-US" sz="1200" dirty="0">
                <a:effectLst/>
                <a:latin typeface="Calibri" panose="020F0502020204030204" pitchFamily="34" charset="0"/>
              </a:rPr>
              <a:t> de ese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porcentaje</a:t>
            </a:r>
            <a:r>
              <a:rPr lang="en-US" sz="1200" dirty="0">
                <a:effectLst/>
                <a:latin typeface="Calibri" panose="020F0502020204030204" pitchFamily="34" charset="0"/>
              </a:rPr>
              <a:t> se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suele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emplear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esfuerzo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en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realizar</a:t>
            </a:r>
            <a:r>
              <a:rPr lang="en-US" sz="1200" dirty="0">
                <a:effectLst/>
                <a:latin typeface="Calibri" panose="020F0502020204030204" pitchFamily="34" charset="0"/>
              </a:rPr>
              <a:t> tests que no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aportan</a:t>
            </a:r>
            <a:r>
              <a:rPr lang="en-US" sz="1200" dirty="0">
                <a:effectLst/>
                <a:latin typeface="Calibri" panose="020F0502020204030204" pitchFamily="34" charset="0"/>
              </a:rPr>
              <a:t> lo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suficiente</a:t>
            </a:r>
            <a:r>
              <a:rPr lang="en-US" sz="1200" dirty="0">
                <a:effectLst/>
                <a:latin typeface="Calibri" panose="020F050202020403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</a:rPr>
              <a:t>No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deberías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cambiar</a:t>
            </a:r>
            <a:r>
              <a:rPr lang="en-US" sz="1200" dirty="0">
                <a:effectLst/>
                <a:latin typeface="Calibri" panose="020F0502020204030204" pitchFamily="34" charset="0"/>
              </a:rPr>
              <a:t> tests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cuando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haces</a:t>
            </a:r>
            <a:r>
              <a:rPr lang="en-US" sz="1200" dirty="0">
                <a:effectLst/>
                <a:latin typeface="Calibri" panose="020F0502020204030204" pitchFamily="34" charset="0"/>
              </a:rPr>
              <a:t> refactor,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si</a:t>
            </a:r>
            <a:r>
              <a:rPr lang="en-US" sz="1200" dirty="0">
                <a:effectLst/>
                <a:latin typeface="Calibri" panose="020F0502020204030204" pitchFamily="34" charset="0"/>
              </a:rPr>
              <a:t> lo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haces</a:t>
            </a:r>
            <a:r>
              <a:rPr lang="en-US" sz="1200" dirty="0">
                <a:effectLst/>
                <a:latin typeface="Calibri" panose="020F0502020204030204" pitchFamily="34" charset="0"/>
              </a:rPr>
              <a:t> es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porque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tus</a:t>
            </a:r>
            <a:r>
              <a:rPr lang="en-US" sz="1200" dirty="0">
                <a:effectLst/>
                <a:latin typeface="Calibri" panose="020F0502020204030204" pitchFamily="34" charset="0"/>
              </a:rPr>
              <a:t> tests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están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muy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acoplados</a:t>
            </a:r>
            <a:r>
              <a:rPr lang="en-US" sz="1200" dirty="0">
                <a:effectLst/>
                <a:latin typeface="Calibri" panose="020F0502020204030204" pitchFamily="34" charset="0"/>
              </a:rPr>
              <a:t> a la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implementación</a:t>
            </a:r>
            <a:r>
              <a:rPr lang="en-US" sz="1200" dirty="0">
                <a:effectLst/>
                <a:latin typeface="Calibri" panose="020F0502020204030204" pitchFamily="34" charset="0"/>
              </a:rPr>
              <a:t> (los e2e no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están</a:t>
            </a:r>
            <a:r>
              <a:rPr lang="en-US" sz="1200" dirty="0">
                <a:effectLst/>
                <a:latin typeface="Calibri" panose="020F0502020204030204" pitchFamily="34" charset="0"/>
              </a:rPr>
              <a:t> tan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acoplados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porque</a:t>
            </a:r>
            <a:r>
              <a:rPr lang="en-US" sz="1200" dirty="0">
                <a:effectLst/>
                <a:latin typeface="Calibri" panose="020F0502020204030204" pitchFamily="34" charset="0"/>
              </a:rPr>
              <a:t> son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funcionales</a:t>
            </a:r>
            <a:r>
              <a:rPr lang="en-US" sz="1200" dirty="0">
                <a:effectLst/>
                <a:latin typeface="Calibri" panose="020F0502020204030204" pitchFamily="34" charset="0"/>
              </a:rPr>
              <a:t>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Da </a:t>
            </a:r>
            <a:r>
              <a:rPr lang="en-US" dirty="0" err="1"/>
              <a:t>igual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los </a:t>
            </a:r>
            <a:r>
              <a:rPr lang="en-US" dirty="0" err="1"/>
              <a:t>llames</a:t>
            </a:r>
            <a:r>
              <a:rPr lang="en-US" dirty="0"/>
              <a:t>, </a:t>
            </a:r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dicen</a:t>
            </a:r>
            <a:r>
              <a:rPr lang="en-US" dirty="0"/>
              <a:t> que los tests de </a:t>
            </a:r>
            <a:r>
              <a:rPr lang="en-US" dirty="0" err="1"/>
              <a:t>componentes</a:t>
            </a:r>
            <a:r>
              <a:rPr lang="en-US" dirty="0"/>
              <a:t> no son </a:t>
            </a:r>
            <a:r>
              <a:rPr lang="en-US" dirty="0" err="1"/>
              <a:t>unitarios</a:t>
            </a:r>
            <a:r>
              <a:rPr lang="en-US" dirty="0"/>
              <a:t>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renderizas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DOM,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dicen</a:t>
            </a:r>
            <a:r>
              <a:rPr lang="en-US" dirty="0"/>
              <a:t> que los de </a:t>
            </a:r>
            <a:r>
              <a:rPr lang="en-US" dirty="0" err="1"/>
              <a:t>integracion</a:t>
            </a:r>
            <a:r>
              <a:rPr lang="en-US" dirty="0"/>
              <a:t> son e2e </a:t>
            </a:r>
            <a:r>
              <a:rPr lang="en-US" dirty="0" err="1"/>
              <a:t>porque</a:t>
            </a:r>
            <a:r>
              <a:rPr lang="en-US" dirty="0"/>
              <a:t> llamas a </a:t>
            </a:r>
            <a:r>
              <a:rPr lang="en-US" dirty="0" err="1"/>
              <a:t>servicios</a:t>
            </a:r>
            <a:r>
              <a:rPr lang="en-US" dirty="0"/>
              <a:t>, etc. Lo </a:t>
            </a:r>
            <a:r>
              <a:rPr lang="en-US" dirty="0" err="1"/>
              <a:t>importante</a:t>
            </a:r>
            <a:r>
              <a:rPr lang="en-US" dirty="0"/>
              <a:t> es que </a:t>
            </a:r>
            <a:r>
              <a:rPr lang="en-US" dirty="0" err="1"/>
              <a:t>nuestros</a:t>
            </a:r>
            <a:r>
              <a:rPr lang="en-US" dirty="0"/>
              <a:t> tests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aporten</a:t>
            </a:r>
            <a:r>
              <a:rPr lang="en-US" dirty="0"/>
              <a:t> </a:t>
            </a:r>
            <a:r>
              <a:rPr lang="en-US" dirty="0" err="1"/>
              <a:t>confianza</a:t>
            </a:r>
            <a:r>
              <a:rPr lang="en-US" dirty="0"/>
              <a:t>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</a:rPr>
              <a:t>Y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sobretodo</a:t>
            </a:r>
            <a:r>
              <a:rPr lang="en-US" sz="1200" dirty="0">
                <a:effectLst/>
                <a:latin typeface="Calibri" panose="020F0502020204030204" pitchFamily="34" charset="0"/>
              </a:rPr>
              <a:t>, le da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más</a:t>
            </a:r>
            <a:r>
              <a:rPr lang="en-US" sz="1200" dirty="0">
                <a:effectLst/>
                <a:latin typeface="Calibri" panose="020F0502020204030204" pitchFamily="34" charset="0"/>
              </a:rPr>
              <a:t> valor a los tests e2e: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Nos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aportan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más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confianza</a:t>
            </a:r>
            <a:r>
              <a:rPr lang="en-US" sz="1200" dirty="0">
                <a:effectLst/>
                <a:latin typeface="Calibri" panose="020F0502020204030204" pitchFamily="34" charset="0"/>
              </a:rPr>
              <a:t> que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cualquier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otro</a:t>
            </a:r>
            <a:r>
              <a:rPr lang="en-US" sz="1200" dirty="0">
                <a:effectLst/>
                <a:latin typeface="Calibri" panose="020F0502020204030204" pitchFamily="34" charset="0"/>
              </a:rPr>
              <a:t> test,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ya</a:t>
            </a:r>
            <a:r>
              <a:rPr lang="en-US" sz="1200" dirty="0">
                <a:effectLst/>
                <a:latin typeface="Calibri" panose="020F0502020204030204" pitchFamily="34" charset="0"/>
              </a:rPr>
              <a:t> que </a:t>
            </a:r>
            <a:r>
              <a:rPr lang="en-US" dirty="0" err="1"/>
              <a:t>simulan</a:t>
            </a:r>
            <a:r>
              <a:rPr lang="en-US" dirty="0"/>
              <a:t> lo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parecido</a:t>
            </a:r>
            <a:r>
              <a:rPr lang="en-US" dirty="0"/>
              <a:t> a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nuestro</a:t>
            </a:r>
            <a:r>
              <a:rPr lang="en-US" dirty="0"/>
              <a:t> software, no </a:t>
            </a:r>
            <a:r>
              <a:rPr lang="en-US" dirty="0" err="1"/>
              <a:t>simulan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mockean</a:t>
            </a:r>
            <a:r>
              <a:rPr lang="en-US" dirty="0"/>
              <a:t> nada.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Prueban</a:t>
            </a:r>
            <a:r>
              <a:rPr lang="en-US" dirty="0"/>
              <a:t> </a:t>
            </a:r>
            <a:r>
              <a:rPr lang="en-US" dirty="0" err="1"/>
              <a:t>cosas</a:t>
            </a:r>
            <a:r>
              <a:rPr lang="en-US" dirty="0"/>
              <a:t> que </a:t>
            </a:r>
            <a:r>
              <a:rPr lang="en-US" dirty="0" err="1"/>
              <a:t>sería</a:t>
            </a:r>
            <a:r>
              <a:rPr lang="en-US" dirty="0"/>
              <a:t> </a:t>
            </a:r>
            <a:r>
              <a:rPr lang="en-US" dirty="0" err="1"/>
              <a:t>imposible</a:t>
            </a:r>
            <a:r>
              <a:rPr lang="en-US" dirty="0"/>
              <a:t> </a:t>
            </a:r>
            <a:r>
              <a:rPr lang="en-US" dirty="0" err="1"/>
              <a:t>probar</a:t>
            </a:r>
            <a:r>
              <a:rPr lang="en-US" dirty="0"/>
              <a:t> con los test </a:t>
            </a:r>
            <a:r>
              <a:rPr lang="en-US" dirty="0" err="1"/>
              <a:t>unitarios</a:t>
            </a:r>
            <a:r>
              <a:rPr lang="en-US" dirty="0"/>
              <a:t>: </a:t>
            </a:r>
            <a:r>
              <a:rPr lang="en-US" dirty="0" err="1"/>
              <a:t>comunicación</a:t>
            </a:r>
            <a:r>
              <a:rPr lang="en-US" dirty="0"/>
              <a:t> entre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módulos</a:t>
            </a:r>
            <a:r>
              <a:rPr lang="en-US" dirty="0"/>
              <a:t>, workflows, </a:t>
            </a:r>
            <a:r>
              <a:rPr lang="en-US" dirty="0" err="1"/>
              <a:t>latencias</a:t>
            </a:r>
            <a:r>
              <a:rPr lang="en-US" dirty="0"/>
              <a:t>, etc.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 </a:t>
            </a:r>
            <a:r>
              <a:rPr lang="en-US" dirty="0" err="1"/>
              <a:t>tienes</a:t>
            </a:r>
            <a:r>
              <a:rPr lang="en-US" dirty="0"/>
              <a:t> poco </a:t>
            </a:r>
            <a:r>
              <a:rPr lang="en-US" dirty="0" err="1"/>
              <a:t>tiempo</a:t>
            </a:r>
            <a:r>
              <a:rPr lang="en-US" dirty="0"/>
              <a:t> para </a:t>
            </a:r>
            <a:r>
              <a:rPr lang="en-US" dirty="0" err="1"/>
              <a:t>realizar</a:t>
            </a:r>
            <a:r>
              <a:rPr lang="en-US" dirty="0"/>
              <a:t> tests, </a:t>
            </a:r>
            <a:r>
              <a:rPr lang="en-US" dirty="0" err="1"/>
              <a:t>posiblemente</a:t>
            </a:r>
            <a:r>
              <a:rPr lang="en-US" dirty="0"/>
              <a:t> sea </a:t>
            </a:r>
            <a:r>
              <a:rPr lang="en-US" dirty="0" err="1"/>
              <a:t>mejor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algunos</a:t>
            </a:r>
            <a:r>
              <a:rPr lang="en-US" dirty="0"/>
              <a:t> tests e2e y </a:t>
            </a:r>
            <a:r>
              <a:rPr lang="en-US" dirty="0" err="1"/>
              <a:t>depurar</a:t>
            </a:r>
            <a:r>
              <a:rPr lang="en-US" dirty="0"/>
              <a:t> el error que </a:t>
            </a:r>
            <a:r>
              <a:rPr lang="en-US" dirty="0" err="1"/>
              <a:t>encontrarnos</a:t>
            </a:r>
            <a:r>
              <a:rPr lang="en-US" dirty="0"/>
              <a:t> con el error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producción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effectLst/>
                <a:latin typeface="Calibri" panose="020F0502020204030204" pitchFamily="34" charset="0"/>
              </a:rPr>
              <a:t>Conclusión</a:t>
            </a:r>
            <a:r>
              <a:rPr lang="en-US" sz="1200" dirty="0">
                <a:effectLst/>
                <a:latin typeface="Calibri" panose="020F0502020204030204" pitchFamily="34" charset="0"/>
              </a:rPr>
              <a:t> personal: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</a:rPr>
              <a:t>Lo ideal es que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tengamos</a:t>
            </a:r>
            <a:r>
              <a:rPr lang="en-US" sz="1200" dirty="0">
                <a:effectLst/>
                <a:latin typeface="Calibri" panose="020F0502020204030204" pitchFamily="34" charset="0"/>
              </a:rPr>
              <a:t> la mayor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cantidad</a:t>
            </a:r>
            <a:r>
              <a:rPr lang="en-US" sz="1200" dirty="0">
                <a:effectLst/>
                <a:latin typeface="Calibri" panose="020F0502020204030204" pitchFamily="34" charset="0"/>
              </a:rPr>
              <a:t> de tests e2e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posible</a:t>
            </a:r>
            <a:r>
              <a:rPr lang="en-US" sz="1200" dirty="0">
                <a:effectLst/>
                <a:latin typeface="Calibri" panose="020F0502020204030204" pitchFamily="34" charset="0"/>
              </a:rPr>
              <a:t>,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puesto</a:t>
            </a:r>
            <a:r>
              <a:rPr lang="en-US" sz="1200" dirty="0">
                <a:effectLst/>
                <a:latin typeface="Calibri" panose="020F0502020204030204" pitchFamily="34" charset="0"/>
              </a:rPr>
              <a:t> que son los que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representan</a:t>
            </a:r>
            <a:r>
              <a:rPr lang="en-US" sz="1200" dirty="0">
                <a:effectLst/>
                <a:latin typeface="Calibri" panose="020F0502020204030204" pitchFamily="34" charset="0"/>
              </a:rPr>
              <a:t> el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uso</a:t>
            </a:r>
            <a:r>
              <a:rPr lang="en-US" sz="1200" dirty="0">
                <a:effectLst/>
                <a:latin typeface="Calibri" panose="020F0502020204030204" pitchFamily="34" charset="0"/>
              </a:rPr>
              <a:t> que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hará</a:t>
            </a:r>
            <a:r>
              <a:rPr lang="en-US" sz="1200" dirty="0">
                <a:effectLst/>
                <a:latin typeface="Calibri" panose="020F0502020204030204" pitchFamily="34" charset="0"/>
              </a:rPr>
              <a:t> el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usuario</a:t>
            </a:r>
            <a:r>
              <a:rPr lang="en-US" sz="1200" dirty="0">
                <a:effectLst/>
                <a:latin typeface="Calibri" panose="020F0502020204030204" pitchFamily="34" charset="0"/>
              </a:rPr>
              <a:t> de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nuestra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aplicación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más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fielmente</a:t>
            </a:r>
            <a:r>
              <a:rPr lang="en-US" sz="1200" dirty="0">
                <a:effectLst/>
                <a:latin typeface="Calibri" panose="020F0502020204030204" pitchFamily="34" charset="0"/>
              </a:rPr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Tener </a:t>
            </a:r>
            <a:r>
              <a:rPr lang="en-US" dirty="0" err="1"/>
              <a:t>siempre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cuenta</a:t>
            </a:r>
            <a:r>
              <a:rPr lang="en-US" dirty="0"/>
              <a:t> que es </a:t>
            </a:r>
            <a:r>
              <a:rPr lang="en-US" dirty="0" err="1"/>
              <a:t>mejor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un 20% de tests que </a:t>
            </a:r>
            <a:r>
              <a:rPr lang="en-US" dirty="0" err="1"/>
              <a:t>prueben</a:t>
            </a:r>
            <a:r>
              <a:rPr lang="en-US" dirty="0"/>
              <a:t> el 80% de </a:t>
            </a:r>
            <a:r>
              <a:rPr lang="en-US" dirty="0" err="1"/>
              <a:t>toda</a:t>
            </a:r>
            <a:r>
              <a:rPr lang="en-US" dirty="0"/>
              <a:t> la </a:t>
            </a:r>
            <a:r>
              <a:rPr lang="en-US" dirty="0" err="1"/>
              <a:t>funcionalidad</a:t>
            </a:r>
            <a:r>
              <a:rPr lang="en-US" dirty="0"/>
              <a:t>, que un 80% de tests que </a:t>
            </a:r>
            <a:r>
              <a:rPr lang="en-US" dirty="0" err="1"/>
              <a:t>prueben</a:t>
            </a:r>
            <a:r>
              <a:rPr lang="en-US" dirty="0"/>
              <a:t> el 20% de la </a:t>
            </a:r>
            <a:r>
              <a:rPr lang="en-US" dirty="0" err="1"/>
              <a:t>funcionalidad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Intentar</a:t>
            </a:r>
            <a:r>
              <a:rPr lang="en-US" dirty="0"/>
              <a:t> </a:t>
            </a:r>
            <a:r>
              <a:rPr lang="en-US" dirty="0" err="1"/>
              <a:t>siempre</a:t>
            </a:r>
            <a:r>
              <a:rPr lang="en-US" dirty="0"/>
              <a:t> </a:t>
            </a:r>
            <a:r>
              <a:rPr lang="en-US" dirty="0" err="1"/>
              <a:t>cubrir</a:t>
            </a:r>
            <a:r>
              <a:rPr lang="en-US" dirty="0"/>
              <a:t> la </a:t>
            </a:r>
            <a:r>
              <a:rPr lang="en-US" dirty="0" err="1"/>
              <a:t>funcionalidad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crítica</a:t>
            </a:r>
            <a:r>
              <a:rPr lang="en-US" dirty="0"/>
              <a:t> para </a:t>
            </a:r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negocio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</a:rPr>
              <a:t>No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está</a:t>
            </a:r>
            <a:r>
              <a:rPr lang="en-US" sz="1200" dirty="0">
                <a:effectLst/>
                <a:latin typeface="Calibri" panose="020F0502020204030204" pitchFamily="34" charset="0"/>
              </a:rPr>
              <a:t> de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más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implementar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algun</a:t>
            </a:r>
            <a:r>
              <a:rPr lang="en-US" sz="1200" dirty="0">
                <a:effectLst/>
                <a:latin typeface="Calibri" panose="020F0502020204030204" pitchFamily="34" charset="0"/>
              </a:rPr>
              <a:t> test de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integración</a:t>
            </a:r>
            <a:r>
              <a:rPr lang="en-US" sz="1200" dirty="0">
                <a:effectLst/>
                <a:latin typeface="Calibri" panose="020F0502020204030204" pitchFamily="34" charset="0"/>
              </a:rPr>
              <a:t>,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complementando</a:t>
            </a:r>
            <a:r>
              <a:rPr lang="en-US" sz="1200" dirty="0">
                <a:effectLst/>
                <a:latin typeface="Calibri" panose="020F0502020204030204" pitchFamily="34" charset="0"/>
              </a:rPr>
              <a:t> al resto,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puesto</a:t>
            </a:r>
            <a:r>
              <a:rPr lang="en-US" sz="1200" dirty="0">
                <a:effectLst/>
                <a:latin typeface="Calibri" panose="020F0502020204030204" pitchFamily="34" charset="0"/>
              </a:rPr>
              <a:t> que son los que mayor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equilibrio</a:t>
            </a:r>
            <a:r>
              <a:rPr lang="en-US" sz="1200" dirty="0">
                <a:effectLst/>
                <a:latin typeface="Calibri" panose="020F0502020204030204" pitchFamily="34" charset="0"/>
              </a:rPr>
              <a:t> entre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coste</a:t>
            </a:r>
            <a:r>
              <a:rPr lang="en-US" sz="1200" dirty="0">
                <a:effectLst/>
                <a:latin typeface="Calibri" panose="020F0502020204030204" pitchFamily="34" charset="0"/>
              </a:rPr>
              <a:t>/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beneficio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tienen</a:t>
            </a:r>
            <a:r>
              <a:rPr lang="en-US" sz="1200" dirty="0">
                <a:effectLst/>
                <a:latin typeface="Calibri" panose="020F0502020204030204" pitchFamily="34" charset="0"/>
              </a:rPr>
              <a:t>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</a:rPr>
              <a:t>Por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ello</a:t>
            </a:r>
            <a:r>
              <a:rPr lang="en-US" sz="1200" dirty="0">
                <a:effectLst/>
                <a:latin typeface="Calibri" panose="020F0502020204030204" pitchFamily="34" charset="0"/>
              </a:rPr>
              <a:t>,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vamos</a:t>
            </a:r>
            <a:r>
              <a:rPr lang="en-US" sz="1200" dirty="0">
                <a:effectLst/>
                <a:latin typeface="Calibri" panose="020F0502020204030204" pitchFamily="34" charset="0"/>
              </a:rPr>
              <a:t> a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intentar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en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esta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charla</a:t>
            </a:r>
            <a:r>
              <a:rPr lang="en-US" sz="1200" dirty="0">
                <a:effectLst/>
                <a:latin typeface="Calibri" panose="020F0502020204030204" pitchFamily="34" charset="0"/>
              </a:rPr>
              <a:t> que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todos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perdamos</a:t>
            </a:r>
            <a:r>
              <a:rPr lang="en-US" sz="1200" dirty="0">
                <a:effectLst/>
                <a:latin typeface="Calibri" panose="020F0502020204030204" pitchFamily="34" charset="0"/>
              </a:rPr>
              <a:t> el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miedo</a:t>
            </a:r>
            <a:r>
              <a:rPr lang="en-US" sz="1200" dirty="0">
                <a:effectLst/>
                <a:latin typeface="Calibri" panose="020F0502020204030204" pitchFamily="34" charset="0"/>
              </a:rPr>
              <a:t> a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empezar</a:t>
            </a:r>
            <a:r>
              <a:rPr lang="en-US" sz="1200" dirty="0">
                <a:effectLst/>
                <a:latin typeface="Calibri" panose="020F0502020204030204" pitchFamily="34" charset="0"/>
              </a:rPr>
              <a:t> con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este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tipo</a:t>
            </a:r>
            <a:r>
              <a:rPr lang="en-US" sz="1200" dirty="0">
                <a:effectLst/>
                <a:latin typeface="Calibri" panose="020F0502020204030204" pitchFamily="34" charset="0"/>
              </a:rPr>
              <a:t> de tests y que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podamos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irlos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completando</a:t>
            </a:r>
            <a:r>
              <a:rPr lang="en-US" sz="1200" dirty="0">
                <a:effectLst/>
                <a:latin typeface="Calibri" panose="020F0502020204030204" pitchFamily="34" charset="0"/>
              </a:rPr>
              <a:t> poco a poco, sin que el poco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tiempo</a:t>
            </a:r>
            <a:r>
              <a:rPr lang="en-US" sz="1200" dirty="0">
                <a:effectLst/>
                <a:latin typeface="Calibri" panose="020F0502020204030204" pitchFamily="34" charset="0"/>
              </a:rPr>
              <a:t> que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tenemos</a:t>
            </a:r>
            <a:r>
              <a:rPr lang="en-US" sz="120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en</a:t>
            </a:r>
            <a:r>
              <a:rPr lang="en-US" sz="1200" dirty="0">
                <a:effectLst/>
                <a:latin typeface="Calibri" panose="020F0502020204030204" pitchFamily="34" charset="0"/>
              </a:rPr>
              <a:t> un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proyecto</a:t>
            </a:r>
            <a:r>
              <a:rPr lang="en-US" sz="1200" dirty="0">
                <a:effectLst/>
                <a:latin typeface="Calibri" panose="020F0502020204030204" pitchFamily="34" charset="0"/>
              </a:rPr>
              <a:t> sea una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excusa</a:t>
            </a:r>
            <a:r>
              <a:rPr lang="en-US" sz="1200" dirty="0">
                <a:effectLst/>
                <a:latin typeface="Calibri" panose="020F0502020204030204" pitchFamily="34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145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@Asun </a:t>
            </a:r>
            <a:r>
              <a:rPr lang="en-US" sz="1200" dirty="0">
                <a:effectLst/>
                <a:latin typeface="Calibri" panose="020F0502020204030204" pitchFamily="34" charset="0"/>
              </a:rPr>
              <a:t> – hasta 25-30min</a:t>
            </a:r>
          </a:p>
          <a:p>
            <a:endParaRPr lang="en-US" dirty="0"/>
          </a:p>
          <a:p>
            <a:r>
              <a:rPr lang="en-US" dirty="0"/>
              <a:t>Para </a:t>
            </a:r>
            <a:r>
              <a:rPr lang="en-US" dirty="0" err="1"/>
              <a:t>empezar</a:t>
            </a:r>
            <a:r>
              <a:rPr lang="en-US" dirty="0"/>
              <a:t> con los test e2e </a:t>
            </a:r>
            <a:r>
              <a:rPr lang="en-US" dirty="0" err="1"/>
              <a:t>hemos</a:t>
            </a:r>
            <a:r>
              <a:rPr lang="en-US" dirty="0"/>
              <a:t> </a:t>
            </a:r>
            <a:r>
              <a:rPr lang="en-US" dirty="0" err="1"/>
              <a:t>elegido</a:t>
            </a:r>
            <a:r>
              <a:rPr lang="en-US" dirty="0"/>
              <a:t> cypress, una </a:t>
            </a:r>
            <a:r>
              <a:rPr lang="en-US" dirty="0" err="1"/>
              <a:t>herramienta</a:t>
            </a:r>
            <a:r>
              <a:rPr lang="en-US" dirty="0"/>
              <a:t> complete para la </a:t>
            </a:r>
            <a:r>
              <a:rPr lang="en-US" dirty="0" err="1"/>
              <a:t>creación</a:t>
            </a:r>
            <a:r>
              <a:rPr lang="en-US" dirty="0"/>
              <a:t> y </a:t>
            </a:r>
            <a:r>
              <a:rPr lang="en-US" dirty="0" err="1"/>
              <a:t>ejecución</a:t>
            </a:r>
            <a:r>
              <a:rPr lang="en-US" dirty="0"/>
              <a:t> de tests </a:t>
            </a:r>
            <a:r>
              <a:rPr lang="en-US" dirty="0" err="1"/>
              <a:t>en</a:t>
            </a:r>
            <a:r>
              <a:rPr lang="en-US" dirty="0"/>
              <a:t> Front-End.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 una </a:t>
            </a:r>
            <a:r>
              <a:rPr lang="en-US" dirty="0" err="1"/>
              <a:t>herramienta</a:t>
            </a:r>
            <a:r>
              <a:rPr lang="en-US" dirty="0"/>
              <a:t> </a:t>
            </a:r>
            <a:r>
              <a:rPr lang="en-US" dirty="0" err="1"/>
              <a:t>agnóstica</a:t>
            </a:r>
            <a:r>
              <a:rPr lang="en-US" dirty="0"/>
              <a:t> del framework, es </a:t>
            </a:r>
            <a:r>
              <a:rPr lang="en-US" dirty="0" err="1"/>
              <a:t>decir</a:t>
            </a:r>
            <a:r>
              <a:rPr lang="en-US" dirty="0"/>
              <a:t>,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utilizarla</a:t>
            </a:r>
            <a:r>
              <a:rPr lang="en-US" dirty="0"/>
              <a:t> para </a:t>
            </a:r>
            <a:r>
              <a:rPr lang="en-US" dirty="0" err="1"/>
              <a:t>probar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hechas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React, Angular, Vue o lo que </a:t>
            </a:r>
            <a:r>
              <a:rPr lang="en-US" dirty="0" err="1"/>
              <a:t>utilicemos</a:t>
            </a:r>
            <a:r>
              <a:rPr lang="en-US" dirty="0"/>
              <a:t>.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sesión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una </a:t>
            </a:r>
            <a:r>
              <a:rPr lang="en-US" dirty="0" err="1"/>
              <a:t>aplicación</a:t>
            </a:r>
            <a:r>
              <a:rPr lang="en-US" dirty="0"/>
              <a:t> </a:t>
            </a:r>
            <a:r>
              <a:rPr lang="en-US" dirty="0" err="1"/>
              <a:t>hecha</a:t>
            </a:r>
            <a:r>
              <a:rPr lang="en-US" dirty="0"/>
              <a:t> con React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sirve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base para los tests que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veremos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mantenemos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ajenos</a:t>
            </a:r>
            <a:r>
              <a:rPr lang="en-US" dirty="0"/>
              <a:t>.  </a:t>
            </a:r>
          </a:p>
          <a:p>
            <a:r>
              <a:rPr lang="en-US" dirty="0"/>
              <a:t>Nos </a:t>
            </a:r>
            <a:r>
              <a:rPr lang="en-US" dirty="0" err="1"/>
              <a:t>proporciona</a:t>
            </a:r>
            <a:r>
              <a:rPr lang="en-US" dirty="0"/>
              <a:t> un </a:t>
            </a:r>
            <a:r>
              <a:rPr lang="en-US" dirty="0" err="1"/>
              <a:t>entorno</a:t>
            </a:r>
            <a:r>
              <a:rPr lang="en-US" dirty="0"/>
              <a:t> de </a:t>
            </a:r>
            <a:r>
              <a:rPr lang="en-US" dirty="0" err="1"/>
              <a:t>ejecución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que </a:t>
            </a:r>
            <a:r>
              <a:rPr lang="en-US" dirty="0" err="1"/>
              <a:t>ver</a:t>
            </a:r>
            <a:r>
              <a:rPr lang="en-US" dirty="0"/>
              <a:t> paso por paso </a:t>
            </a:r>
            <a:r>
              <a:rPr lang="en-US" dirty="0" err="1"/>
              <a:t>nuestros</a:t>
            </a:r>
            <a:r>
              <a:rPr lang="en-US" dirty="0"/>
              <a:t> tests, que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servirá</a:t>
            </a:r>
            <a:r>
              <a:rPr lang="en-US" dirty="0"/>
              <a:t> para </a:t>
            </a:r>
            <a:r>
              <a:rPr lang="en-US" dirty="0" err="1"/>
              <a:t>hacer</a:t>
            </a:r>
            <a:r>
              <a:rPr lang="en-US" dirty="0"/>
              <a:t> debug.</a:t>
            </a:r>
          </a:p>
          <a:p>
            <a:r>
              <a:rPr lang="en-US" dirty="0" err="1"/>
              <a:t>Aparte</a:t>
            </a:r>
            <a:r>
              <a:rPr lang="en-US" dirty="0"/>
              <a:t> del </a:t>
            </a:r>
            <a:r>
              <a:rPr lang="en-US" dirty="0" err="1"/>
              <a:t>entorno</a:t>
            </a:r>
            <a:r>
              <a:rPr lang="en-US" dirty="0"/>
              <a:t>, </a:t>
            </a:r>
            <a:r>
              <a:rPr lang="en-US" dirty="0" err="1"/>
              <a:t>también</a:t>
            </a:r>
            <a:r>
              <a:rPr lang="en-US" dirty="0"/>
              <a:t> es </a:t>
            </a:r>
            <a:r>
              <a:rPr lang="en-US" dirty="0" err="1"/>
              <a:t>posible</a:t>
            </a:r>
            <a:r>
              <a:rPr lang="en-US" dirty="0"/>
              <a:t> </a:t>
            </a:r>
            <a:r>
              <a:rPr lang="en-US" dirty="0" err="1"/>
              <a:t>ejecutarla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modo headless, sin </a:t>
            </a:r>
            <a:r>
              <a:rPr lang="en-US" dirty="0" err="1"/>
              <a:t>interfaz</a:t>
            </a:r>
            <a:r>
              <a:rPr lang="en-US" dirty="0"/>
              <a:t>,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útil</a:t>
            </a:r>
            <a:r>
              <a:rPr lang="en-US" dirty="0"/>
              <a:t> para la </a:t>
            </a:r>
            <a:r>
              <a:rPr lang="en-US" dirty="0" err="1"/>
              <a:t>integración</a:t>
            </a:r>
            <a:r>
              <a:rPr lang="en-US" dirty="0"/>
              <a:t> continua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veremos</a:t>
            </a:r>
            <a:r>
              <a:rPr lang="en-US" dirty="0"/>
              <a:t> </a:t>
            </a:r>
            <a:r>
              <a:rPr lang="en-US" dirty="0" err="1"/>
              <a:t>después</a:t>
            </a:r>
            <a:r>
              <a:rPr lang="en-US" dirty="0"/>
              <a:t>.</a:t>
            </a:r>
          </a:p>
          <a:p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centramos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los tests e2e, cypress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tests </a:t>
            </a:r>
            <a:r>
              <a:rPr lang="en-US" dirty="0" err="1"/>
              <a:t>unitarios</a:t>
            </a:r>
            <a:r>
              <a:rPr lang="en-US" dirty="0"/>
              <a:t>, o de </a:t>
            </a:r>
            <a:r>
              <a:rPr lang="en-US" dirty="0" err="1"/>
              <a:t>componentes</a:t>
            </a:r>
            <a:r>
              <a:rPr lang="en-US" dirty="0"/>
              <a:t>, y de </a:t>
            </a:r>
            <a:r>
              <a:rPr lang="en-US" dirty="0" err="1"/>
              <a:t>integración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2349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@Asun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OPEN: (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npx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ya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viene</a:t>
            </a:r>
            <a:r>
              <a:rPr lang="en-US" sz="1800" dirty="0">
                <a:effectLst/>
                <a:latin typeface="Calibri" panose="020F0502020204030204" pitchFamily="34" charset="0"/>
              </a:rPr>
              <a:t> con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npm</a:t>
            </a:r>
            <a:r>
              <a:rPr lang="en-US" sz="1800" dirty="0">
                <a:effectLst/>
                <a:latin typeface="Calibri" panose="020F0502020204030204" pitchFamily="34" charset="0"/>
              </a:rPr>
              <a:t> v.5.2 o superior,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si</a:t>
            </a:r>
            <a:r>
              <a:rPr lang="en-US" sz="1800" dirty="0">
                <a:effectLst/>
                <a:latin typeface="Calibri" panose="020F0502020204030204" pitchFamily="34" charset="0"/>
              </a:rPr>
              <a:t> no,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en</a:t>
            </a:r>
            <a:r>
              <a:rPr lang="en-US" sz="1800" dirty="0">
                <a:effectLst/>
                <a:latin typeface="Calibri" panose="020F0502020204030204" pitchFamily="34" charset="0"/>
              </a:rPr>
              <a:t> la doc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explica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cómo</a:t>
            </a:r>
            <a:r>
              <a:rPr lang="en-US" sz="1800" dirty="0">
                <a:effectLst/>
                <a:latin typeface="Calibri" panose="020F0502020204030204" pitchFamily="34" charset="0"/>
              </a:rPr>
              <a:t> usar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npm</a:t>
            </a:r>
            <a:r>
              <a:rPr lang="en-US" sz="1800" dirty="0">
                <a:effectLst/>
                <a:latin typeface="Calibri" panose="020F0502020204030204" pitchFamily="34" charset="0"/>
              </a:rPr>
              <a:t> bin. Con yarn es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directamente</a:t>
            </a:r>
            <a:r>
              <a:rPr lang="en-US" sz="1800" dirty="0">
                <a:effectLst/>
                <a:latin typeface="Calibri" panose="020F0502020204030204" pitchFamily="34" charset="0"/>
              </a:rPr>
              <a:t> open)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TS: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Añadir</a:t>
            </a:r>
            <a:r>
              <a:rPr lang="en-US" sz="1800" dirty="0">
                <a:effectLst/>
                <a:latin typeface="Calibri" panose="020F0502020204030204" pitchFamily="34" charset="0"/>
              </a:rPr>
              <a:t> el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tsconfig</a:t>
            </a:r>
            <a:r>
              <a:rPr lang="en-US" sz="1800" dirty="0">
                <a:effectLst/>
                <a:latin typeface="Calibri" panose="020F0502020204030204" pitchFamily="34" charset="0"/>
              </a:rPr>
              <a:t> a la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carpeta</a:t>
            </a:r>
            <a:r>
              <a:rPr lang="en-US" sz="1800" dirty="0">
                <a:effectLst/>
                <a:latin typeface="Calibri" panose="020F0502020204030204" pitchFamily="34" charset="0"/>
              </a:rPr>
              <a:t> de cypress</a:t>
            </a:r>
          </a:p>
          <a:p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4641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@Iván Infrastructure as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0666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@Iván Continuous integration (CI)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4205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@Iván Continuous Delivery (CD) &amp; e2e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3684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4.sv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microsoft.com/office/2007/relationships/hdphoto" Target="../media/hdphoto1.wdp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081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vector graphics, night sky&#10;&#10;Description automatically generated">
            <a:extLst>
              <a:ext uri="{FF2B5EF4-FFF2-40B4-BE49-F238E27FC236}">
                <a16:creationId xmlns:a16="http://schemas.microsoft.com/office/drawing/2014/main" id="{AE5EAEBA-2032-F34B-991D-952DC758F8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b="1153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528B0F-8C69-C746-81EB-7AC0F9B1C64C}"/>
              </a:ext>
            </a:extLst>
          </p:cNvPr>
          <p:cNvSpPr/>
          <p:nvPr userDrawn="1"/>
        </p:nvSpPr>
        <p:spPr>
          <a:xfrm>
            <a:off x="6650182" y="1515601"/>
            <a:ext cx="16708582" cy="10684798"/>
          </a:xfrm>
          <a:prstGeom prst="rect">
            <a:avLst/>
          </a:prstGeom>
          <a:solidFill>
            <a:srgbClr val="081B2B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16" name="Picture 15" descr="A picture containing text, vector graphics, night sky&#10;&#10;Description automatically generated">
            <a:extLst>
              <a:ext uri="{FF2B5EF4-FFF2-40B4-BE49-F238E27FC236}">
                <a16:creationId xmlns:a16="http://schemas.microsoft.com/office/drawing/2014/main" id="{CFCDEFD2-3C50-EB47-8CA5-F2C3657A6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1" t="7702" r="4886" b="11756"/>
          <a:stretch/>
        </p:blipFill>
        <p:spPr>
          <a:xfrm>
            <a:off x="10263151" y="2745267"/>
            <a:ext cx="12337366" cy="898861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BD6FBFF6-842B-1548-97F6-C70C3948DA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0" y="9454743"/>
            <a:ext cx="17148312" cy="2745656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/>
              <a:t>[</a:t>
            </a:r>
            <a:r>
              <a:rPr lang="es-ES" err="1"/>
              <a:t>Title</a:t>
            </a:r>
            <a:r>
              <a:rPr lang="es-ES"/>
              <a:t> of </a:t>
            </a:r>
            <a:r>
              <a:rPr lang="es-ES" err="1"/>
              <a:t>the</a:t>
            </a:r>
            <a:r>
              <a:rPr lang="es-ES"/>
              <a:t> </a:t>
            </a:r>
            <a:br>
              <a:rPr lang="es-ES"/>
            </a:br>
            <a:r>
              <a:rPr lang="es-ES" err="1"/>
              <a:t>presentation</a:t>
            </a:r>
            <a:r>
              <a:rPr lang="es-ES"/>
              <a:t>]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1D41A5-5A0B-ED40-A9F9-731A3613390F}"/>
              </a:ext>
            </a:extLst>
          </p:cNvPr>
          <p:cNvSpPr txBox="1"/>
          <p:nvPr userDrawn="1"/>
        </p:nvSpPr>
        <p:spPr>
          <a:xfrm>
            <a:off x="19865824" y="1335792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i="0" spc="-150">
                <a:solidFill>
                  <a:schemeClr val="bg1"/>
                </a:solidFill>
                <a:latin typeface="Montserrat SemiBold" pitchFamily="2" charset="77"/>
              </a:rPr>
              <a:t>#DotNet</a:t>
            </a:r>
            <a:r>
              <a:rPr lang="en-ES" b="1" i="0" spc="-150">
                <a:solidFill>
                  <a:srgbClr val="26C8D8"/>
                </a:solidFill>
                <a:latin typeface="Montserrat" pitchFamily="2" charset="77"/>
              </a:rPr>
              <a:t>2021</a:t>
            </a:r>
          </a:p>
        </p:txBody>
      </p:sp>
      <p:sp>
        <p:nvSpPr>
          <p:cNvPr id="11" name="Rectángulo 29">
            <a:extLst>
              <a:ext uri="{FF2B5EF4-FFF2-40B4-BE49-F238E27FC236}">
                <a16:creationId xmlns:a16="http://schemas.microsoft.com/office/drawing/2014/main" id="{3B0AAE2C-212A-DF43-A512-A484DE81452F}"/>
              </a:ext>
            </a:extLst>
          </p:cNvPr>
          <p:cNvSpPr/>
          <p:nvPr userDrawn="1"/>
        </p:nvSpPr>
        <p:spPr>
          <a:xfrm>
            <a:off x="1457740" y="5315018"/>
            <a:ext cx="348002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6565BB2-D7EE-5B4F-BECB-788E97D43E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7740" y="1335792"/>
            <a:ext cx="4735773" cy="2444821"/>
          </a:xfrm>
          <a:prstGeom prst="rect">
            <a:avLst/>
          </a:prstGeom>
        </p:spPr>
      </p:pic>
      <p:sp>
        <p:nvSpPr>
          <p:cNvPr id="13" name="CuadroTexto 2">
            <a:extLst>
              <a:ext uri="{FF2B5EF4-FFF2-40B4-BE49-F238E27FC236}">
                <a16:creationId xmlns:a16="http://schemas.microsoft.com/office/drawing/2014/main" id="{27E3995D-C5DE-8A42-9D84-76EDFDAC184D}"/>
              </a:ext>
            </a:extLst>
          </p:cNvPr>
          <p:cNvSpPr txBox="1"/>
          <p:nvPr userDrawn="1"/>
        </p:nvSpPr>
        <p:spPr>
          <a:xfrm>
            <a:off x="1457739" y="5955976"/>
            <a:ext cx="4434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3600" b="1" i="0">
                <a:solidFill>
                  <a:schemeClr val="bg1"/>
                </a:solidFill>
                <a:latin typeface="Montserrat" pitchFamily="2" charset="77"/>
                <a:cs typeface="Calibri" panose="020F0502020204030204" pitchFamily="34" charset="0"/>
              </a:rPr>
              <a:t>22</a:t>
            </a:r>
            <a:r>
              <a:rPr lang="es-ES" sz="3600" b="1" i="0" baseline="30000">
                <a:solidFill>
                  <a:schemeClr val="bg1"/>
                </a:solidFill>
                <a:latin typeface="Montserrat" pitchFamily="2" charset="77"/>
                <a:cs typeface="Calibri" panose="020F0502020204030204" pitchFamily="34" charset="0"/>
              </a:rPr>
              <a:t>nd</a:t>
            </a:r>
            <a:r>
              <a:rPr lang="es-ES" sz="3600" b="1" i="0">
                <a:solidFill>
                  <a:schemeClr val="bg1"/>
                </a:solidFill>
                <a:latin typeface="Montserrat" pitchFamily="2" charset="77"/>
                <a:cs typeface="Calibri" panose="020F0502020204030204" pitchFamily="34" charset="0"/>
              </a:rPr>
              <a:t> June 2021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CEEE16-1FB6-7B42-847F-90C8E8024835}"/>
              </a:ext>
            </a:extLst>
          </p:cNvPr>
          <p:cNvSpPr txBox="1"/>
          <p:nvPr userDrawn="1"/>
        </p:nvSpPr>
        <p:spPr>
          <a:xfrm>
            <a:off x="1330593" y="4220074"/>
            <a:ext cx="4754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b="0" i="0" spc="300">
                <a:solidFill>
                  <a:schemeClr val="bg1"/>
                </a:solidFill>
                <a:latin typeface="Montserrat Thin" pitchFamily="2" charset="77"/>
              </a:rPr>
              <a:t>ONLINE TECH CONFERENCE</a:t>
            </a:r>
            <a:endParaRPr lang="en-ES" sz="2000" b="0" i="0" spc="300">
              <a:solidFill>
                <a:srgbClr val="26C8D8"/>
              </a:solidFill>
              <a:latin typeface="Montserrat Thin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609441-C6BE-1347-8CEA-1ACA9283A8D4}"/>
              </a:ext>
            </a:extLst>
          </p:cNvPr>
          <p:cNvSpPr txBox="1"/>
          <p:nvPr userDrawn="1"/>
        </p:nvSpPr>
        <p:spPr>
          <a:xfrm>
            <a:off x="18637573" y="11795780"/>
            <a:ext cx="3962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800" b="0" i="0" spc="0">
                <a:solidFill>
                  <a:schemeClr val="bg1"/>
                </a:solidFill>
                <a:latin typeface="Montserrat Thin" pitchFamily="2" charset="77"/>
              </a:rPr>
              <a:t>www.dotnet2021.com</a:t>
            </a:r>
            <a:endParaRPr lang="en-ES" sz="2800" b="0" i="0" spc="0">
              <a:solidFill>
                <a:srgbClr val="26C8D8"/>
              </a:solidFill>
              <a:latin typeface="Montserrat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3579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737" y="2162435"/>
            <a:ext cx="21466937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7737" y="5093616"/>
            <a:ext cx="21466937" cy="698125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E8E262C-BAED-AE4E-AA83-966DB95FB5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7738" y="12354930"/>
            <a:ext cx="3241286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31/05/2021</a:t>
            </a:fld>
            <a:endParaRPr lang="es-E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1A7C9A6-2C13-5C4C-8A8B-E762B10F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5137" y="12354930"/>
            <a:ext cx="14245389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29F4810-629E-0143-B241-CD9912B5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41666" y="12354930"/>
            <a:ext cx="3383009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8C28D8-ADF0-DF4C-86F7-B9823CC6D60A}"/>
              </a:ext>
            </a:extLst>
          </p:cNvPr>
          <p:cNvSpPr txBox="1"/>
          <p:nvPr userDrawn="1"/>
        </p:nvSpPr>
        <p:spPr>
          <a:xfrm>
            <a:off x="19865824" y="1054884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i="0" spc="-150">
                <a:solidFill>
                  <a:srgbClr val="081B2B"/>
                </a:solidFill>
                <a:latin typeface="Montserrat SemiBold" pitchFamily="2" charset="77"/>
              </a:rPr>
              <a:t>#DotNet</a:t>
            </a:r>
            <a:r>
              <a:rPr lang="en-ES" b="1" i="0" spc="-150">
                <a:solidFill>
                  <a:srgbClr val="26C8D8"/>
                </a:solidFill>
                <a:latin typeface="Montserrat" pitchFamily="2" charset="77"/>
              </a:rPr>
              <a:t>2021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167D23C-4EDB-CC4B-A6C5-B0104D9564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738" y="1230167"/>
            <a:ext cx="3594100" cy="495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0BE535-E75A-9548-B5C1-2C0ABB5F4C42}"/>
              </a:ext>
            </a:extLst>
          </p:cNvPr>
          <p:cNvSpPr txBox="1"/>
          <p:nvPr userDrawn="1"/>
        </p:nvSpPr>
        <p:spPr>
          <a:xfrm>
            <a:off x="9445101" y="1161924"/>
            <a:ext cx="549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>
                <a:solidFill>
                  <a:srgbClr val="26C8D8"/>
                </a:solidFill>
                <a:latin typeface="Montserrat Thin" pitchFamily="2" charset="77"/>
              </a:rPr>
              <a:t>ONLINE TECH CONFERENCE</a:t>
            </a:r>
          </a:p>
        </p:txBody>
      </p:sp>
    </p:spTree>
    <p:extLst>
      <p:ext uri="{BB962C8B-B14F-4D97-AF65-F5344CB8AC3E}">
        <p14:creationId xmlns:p14="http://schemas.microsoft.com/office/powerpoint/2010/main" val="10612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758553-1A2D-41EA-AE0B-0FFBFDC29359}"/>
              </a:ext>
            </a:extLst>
          </p:cNvPr>
          <p:cNvSpPr/>
          <p:nvPr userDrawn="1"/>
        </p:nvSpPr>
        <p:spPr>
          <a:xfrm>
            <a:off x="0" y="3402419"/>
            <a:ext cx="24382413" cy="10313581"/>
          </a:xfrm>
          <a:prstGeom prst="rect">
            <a:avLst/>
          </a:prstGeom>
          <a:solidFill>
            <a:srgbClr val="210140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57737" y="3712757"/>
            <a:ext cx="21466937" cy="8365829"/>
          </a:xfrm>
        </p:spPr>
        <p:txBody>
          <a:bodyPr wrap="none">
            <a:noAutofit/>
          </a:bodyPr>
          <a:lstStyle>
            <a:lvl1pPr marL="0" indent="0">
              <a:lnSpc>
                <a:spcPts val="2000"/>
              </a:lnSpc>
              <a:spcBef>
                <a:spcPts val="600"/>
              </a:spcBef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914354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1828709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2743063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3657417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s-ES" err="1"/>
              <a:t>Code</a:t>
            </a:r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36E301F-C9C0-40D3-9E55-81DA64C68E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57738" y="2312224"/>
            <a:ext cx="21466937" cy="801641"/>
          </a:xfrm>
        </p:spPr>
        <p:txBody>
          <a:bodyPr/>
          <a:lstStyle>
            <a:lvl1pPr marL="0" indent="0">
              <a:buNone/>
              <a:defRPr sz="54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E094B8-1357-DE43-945D-8B08B8A6C830}"/>
              </a:ext>
            </a:extLst>
          </p:cNvPr>
          <p:cNvSpPr txBox="1"/>
          <p:nvPr userDrawn="1"/>
        </p:nvSpPr>
        <p:spPr>
          <a:xfrm>
            <a:off x="19865824" y="1054884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i="0" spc="-150">
                <a:solidFill>
                  <a:srgbClr val="081B2B"/>
                </a:solidFill>
                <a:latin typeface="Montserrat SemiBold" pitchFamily="2" charset="77"/>
              </a:rPr>
              <a:t>#DotNet</a:t>
            </a:r>
            <a:r>
              <a:rPr lang="en-ES" b="1" i="0" spc="-150">
                <a:solidFill>
                  <a:srgbClr val="26C8D8"/>
                </a:solidFill>
                <a:latin typeface="Montserrat" pitchFamily="2" charset="77"/>
              </a:rPr>
              <a:t>2021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BCE85E2-4AC7-EE40-84B2-2591EC4D1A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738" y="1230167"/>
            <a:ext cx="3594100" cy="495300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44FE47D1-4326-4A40-9465-A1165C552F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7738" y="12354931"/>
            <a:ext cx="3241286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31/05/2021</a:t>
            </a:fld>
            <a:endParaRPr lang="es-ES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B39D8E4F-E80F-FA4B-987F-53A5BC3BC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5137" y="12354931"/>
            <a:ext cx="14245389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endParaRPr lang="es-E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70EB191-4CDC-A344-812B-31181C74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41666" y="12354930"/>
            <a:ext cx="3383009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0B18C1-99B2-6D43-B3E1-4B1D7C1E13AC}"/>
              </a:ext>
            </a:extLst>
          </p:cNvPr>
          <p:cNvSpPr txBox="1"/>
          <p:nvPr userDrawn="1"/>
        </p:nvSpPr>
        <p:spPr>
          <a:xfrm>
            <a:off x="9445101" y="1161924"/>
            <a:ext cx="549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>
                <a:solidFill>
                  <a:srgbClr val="26C8D8"/>
                </a:solidFill>
                <a:latin typeface="Montserrat Thin" pitchFamily="2" charset="77"/>
              </a:rPr>
              <a:t>ONLINE TECH CONFERENCE</a:t>
            </a:r>
          </a:p>
        </p:txBody>
      </p:sp>
    </p:spTree>
    <p:extLst>
      <p:ext uri="{BB962C8B-B14F-4D97-AF65-F5344CB8AC3E}">
        <p14:creationId xmlns:p14="http://schemas.microsoft.com/office/powerpoint/2010/main" val="841905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+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738" y="2162435"/>
            <a:ext cx="10733468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7738" y="5012268"/>
            <a:ext cx="10733468" cy="702378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BC808AA7-189A-FF41-8132-1C74D0AE6E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392525" y="2162434"/>
            <a:ext cx="10532149" cy="9873621"/>
          </a:xfrm>
        </p:spPr>
        <p:txBody>
          <a:bodyPr/>
          <a:lstStyle/>
          <a:p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C0CAE-CE63-3A48-AA30-69E0EF4160FD}"/>
              </a:ext>
            </a:extLst>
          </p:cNvPr>
          <p:cNvSpPr txBox="1"/>
          <p:nvPr userDrawn="1"/>
        </p:nvSpPr>
        <p:spPr>
          <a:xfrm>
            <a:off x="19865824" y="1054884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i="0" spc="-150">
                <a:solidFill>
                  <a:srgbClr val="081B2B"/>
                </a:solidFill>
                <a:latin typeface="Montserrat SemiBold" pitchFamily="2" charset="77"/>
              </a:rPr>
              <a:t>#DotNet</a:t>
            </a:r>
            <a:r>
              <a:rPr lang="en-ES" b="1" i="0" spc="-150">
                <a:solidFill>
                  <a:srgbClr val="26C8D8"/>
                </a:solidFill>
                <a:latin typeface="Montserrat" pitchFamily="2" charset="77"/>
              </a:rPr>
              <a:t>2021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E9B1B98-6CEF-C946-BF3C-083F183505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738" y="1230167"/>
            <a:ext cx="3594100" cy="495300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2F027BB6-C782-B841-9E83-376ADF65F6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7738" y="12354930"/>
            <a:ext cx="3241286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31/05/2021</a:t>
            </a:fld>
            <a:endParaRPr lang="es-ES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30DF6A5-9F05-814F-9684-F529185A5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5137" y="12354930"/>
            <a:ext cx="14245389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endParaRPr lang="es-E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6264E1C-1307-C940-8C68-9E4679A2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41666" y="12354930"/>
            <a:ext cx="3383009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B6BC9-C4D6-BA42-A369-9D8B96A9301E}"/>
              </a:ext>
            </a:extLst>
          </p:cNvPr>
          <p:cNvSpPr txBox="1"/>
          <p:nvPr userDrawn="1"/>
        </p:nvSpPr>
        <p:spPr>
          <a:xfrm>
            <a:off x="9445101" y="1161924"/>
            <a:ext cx="549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>
                <a:solidFill>
                  <a:srgbClr val="26C8D8"/>
                </a:solidFill>
                <a:latin typeface="Montserrat Thin" pitchFamily="2" charset="77"/>
              </a:rPr>
              <a:t>ONLINE TECH CONFERENCE</a:t>
            </a:r>
          </a:p>
        </p:txBody>
      </p:sp>
    </p:spTree>
    <p:extLst>
      <p:ext uri="{BB962C8B-B14F-4D97-AF65-F5344CB8AC3E}">
        <p14:creationId xmlns:p14="http://schemas.microsoft.com/office/powerpoint/2010/main" val="3562032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737" y="2502924"/>
            <a:ext cx="21466937" cy="2303403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ED38B6-0349-2540-9E66-67565A66240B}"/>
              </a:ext>
            </a:extLst>
          </p:cNvPr>
          <p:cNvSpPr txBox="1"/>
          <p:nvPr userDrawn="1"/>
        </p:nvSpPr>
        <p:spPr>
          <a:xfrm>
            <a:off x="19865824" y="1054884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i="0" spc="-150">
                <a:solidFill>
                  <a:srgbClr val="081B2B"/>
                </a:solidFill>
                <a:latin typeface="Montserrat SemiBold" pitchFamily="2" charset="77"/>
              </a:rPr>
              <a:t>#DotNet</a:t>
            </a:r>
            <a:r>
              <a:rPr lang="en-ES" b="1" i="0" spc="-150">
                <a:solidFill>
                  <a:srgbClr val="26C8D8"/>
                </a:solidFill>
                <a:latin typeface="Montserrat" pitchFamily="2" charset="77"/>
              </a:rPr>
              <a:t>2021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149C929-6AF4-7449-8C63-FD4811C51D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738" y="1230167"/>
            <a:ext cx="3594100" cy="495300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64B5F62-0490-8C4F-BEE0-2A6010CEE4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7738" y="12354930"/>
            <a:ext cx="3241286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31/05/2021</a:t>
            </a:fld>
            <a:endParaRPr lang="es-ES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2AF016E0-9DDB-B143-8190-4419E28C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5137" y="12354930"/>
            <a:ext cx="14245389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endParaRPr lang="es-E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87704E8-0FA2-9A40-8D02-FA961C452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41666" y="12354930"/>
            <a:ext cx="3383009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A6604-3883-6848-BBB4-6EFAB2368012}"/>
              </a:ext>
            </a:extLst>
          </p:cNvPr>
          <p:cNvSpPr txBox="1"/>
          <p:nvPr userDrawn="1"/>
        </p:nvSpPr>
        <p:spPr>
          <a:xfrm>
            <a:off x="9445101" y="1161924"/>
            <a:ext cx="549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>
                <a:solidFill>
                  <a:srgbClr val="26C8D8"/>
                </a:solidFill>
                <a:latin typeface="Montserrat Thin" pitchFamily="2" charset="77"/>
              </a:rPr>
              <a:t>ONLINE TECH CONFERENCE</a:t>
            </a:r>
          </a:p>
        </p:txBody>
      </p:sp>
    </p:spTree>
    <p:extLst>
      <p:ext uri="{BB962C8B-B14F-4D97-AF65-F5344CB8AC3E}">
        <p14:creationId xmlns:p14="http://schemas.microsoft.com/office/powerpoint/2010/main" val="778144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648FE9B-2151-2B4C-A56F-DDA4A24039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7738" y="12354930"/>
            <a:ext cx="3241286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31/05/2021</a:t>
            </a:fld>
            <a:endParaRPr lang="es-E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84C1EF0-110E-454F-A649-B0F1ADC2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5137" y="12354930"/>
            <a:ext cx="14245389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endParaRPr lang="es-E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1252EDF-7555-144D-8E8C-4D9BF35F6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41666" y="12354930"/>
            <a:ext cx="3383009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20BED6-4D49-0042-9F8B-AA81D897D604}"/>
              </a:ext>
            </a:extLst>
          </p:cNvPr>
          <p:cNvSpPr txBox="1"/>
          <p:nvPr userDrawn="1"/>
        </p:nvSpPr>
        <p:spPr>
          <a:xfrm>
            <a:off x="19865824" y="1054884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i="0" spc="-150">
                <a:solidFill>
                  <a:srgbClr val="081B2B"/>
                </a:solidFill>
                <a:latin typeface="Montserrat SemiBold" pitchFamily="2" charset="77"/>
              </a:rPr>
              <a:t>#DotNet</a:t>
            </a:r>
            <a:r>
              <a:rPr lang="en-ES" b="1" i="0" spc="-150">
                <a:solidFill>
                  <a:srgbClr val="26C8D8"/>
                </a:solidFill>
                <a:latin typeface="Montserrat" pitchFamily="2" charset="77"/>
              </a:rPr>
              <a:t>2021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79CA5C5-3959-254B-A3EE-08E05F613E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738" y="1230167"/>
            <a:ext cx="3594100" cy="495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C66D1A-6989-EC43-9835-4CD4FCDC5626}"/>
              </a:ext>
            </a:extLst>
          </p:cNvPr>
          <p:cNvSpPr txBox="1"/>
          <p:nvPr userDrawn="1"/>
        </p:nvSpPr>
        <p:spPr>
          <a:xfrm>
            <a:off x="9445101" y="1161924"/>
            <a:ext cx="549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>
                <a:solidFill>
                  <a:srgbClr val="26C8D8"/>
                </a:solidFill>
                <a:latin typeface="Montserrat Thin" pitchFamily="2" charset="77"/>
              </a:rPr>
              <a:t>ONLINE TECH CONFERENCE</a:t>
            </a:r>
          </a:p>
        </p:txBody>
      </p:sp>
    </p:spTree>
    <p:extLst>
      <p:ext uri="{BB962C8B-B14F-4D97-AF65-F5344CB8AC3E}">
        <p14:creationId xmlns:p14="http://schemas.microsoft.com/office/powerpoint/2010/main" val="1981606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40738" y="6020944"/>
            <a:ext cx="16690436" cy="2974296"/>
          </a:xfrm>
        </p:spPr>
        <p:txBody>
          <a:bodyPr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>
                <a:solidFill>
                  <a:srgbClr val="210140"/>
                </a:solidFill>
              </a:defRPr>
            </a:lvl1pPr>
            <a:lvl2pPr marL="914354" indent="0" algn="ctr">
              <a:buNone/>
              <a:defRPr sz="4800">
                <a:solidFill>
                  <a:srgbClr val="210140"/>
                </a:solidFill>
              </a:defRPr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800"/>
            </a:lvl4pPr>
            <a:lvl5pPr marL="3657417" indent="0" algn="ctr">
              <a:buNone/>
              <a:defRPr sz="4800"/>
            </a:lvl5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/>
              <a:t>Editar el estilo de texto del patrón</a:t>
            </a:r>
            <a:endParaRPr lang="es-ES">
              <a:solidFill>
                <a:srgbClr val="17202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s-ES"/>
          </a:p>
          <a:p>
            <a:pPr lvl="1"/>
            <a:endParaRPr lang="en-US"/>
          </a:p>
        </p:txBody>
      </p:sp>
      <p:sp>
        <p:nvSpPr>
          <p:cNvPr id="17" name="Rectángulo 15">
            <a:extLst>
              <a:ext uri="{FF2B5EF4-FFF2-40B4-BE49-F238E27FC236}">
                <a16:creationId xmlns:a16="http://schemas.microsoft.com/office/drawing/2014/main" id="{2B85CC4A-8104-AD46-9EA0-6076ADD8F8F1}"/>
              </a:ext>
            </a:extLst>
          </p:cNvPr>
          <p:cNvSpPr/>
          <p:nvPr userDrawn="1"/>
        </p:nvSpPr>
        <p:spPr>
          <a:xfrm>
            <a:off x="19432806" y="9630202"/>
            <a:ext cx="1440000" cy="36000"/>
          </a:xfrm>
          <a:prstGeom prst="rect">
            <a:avLst/>
          </a:prstGeom>
          <a:solidFill>
            <a:srgbClr val="26C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rgbClr val="8736D9"/>
                </a:solidFill>
              </a:rPr>
              <a:t>  </a:t>
            </a:r>
          </a:p>
        </p:txBody>
      </p:sp>
      <p:pic>
        <p:nvPicPr>
          <p:cNvPr id="18" name="Imagen 2">
            <a:extLst>
              <a:ext uri="{FF2B5EF4-FFF2-40B4-BE49-F238E27FC236}">
                <a16:creationId xmlns:a16="http://schemas.microsoft.com/office/drawing/2014/main" id="{7432B428-984B-7A4E-8719-7DF3A3A7D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693" y="3535580"/>
            <a:ext cx="1111025" cy="1447699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4245539-B6DA-2444-81CA-151A784587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08271" y="10086419"/>
            <a:ext cx="3538537" cy="540487"/>
          </a:xfrm>
        </p:spPr>
        <p:txBody>
          <a:bodyPr rIns="0">
            <a:normAutofit/>
          </a:bodyPr>
          <a:lstStyle>
            <a:lvl1pPr marL="0" indent="0" algn="r">
              <a:buNone/>
              <a:defRPr sz="3200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err="1"/>
              <a:t>Nombre</a:t>
            </a:r>
            <a:r>
              <a:rPr lang="en-US"/>
              <a:t> </a:t>
            </a:r>
            <a:r>
              <a:rPr lang="en-US" err="1"/>
              <a:t>Apellido</a:t>
            </a:r>
            <a:endParaRPr lang="es-E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0426904-A112-8647-9417-FE30735028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7738" y="12354930"/>
            <a:ext cx="3241286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31/05/2021</a:t>
            </a:fld>
            <a:endParaRPr lang="es-ES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42070014-18ED-2C4C-BA7D-7D33ECEFB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5137" y="12354930"/>
            <a:ext cx="14245389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endParaRPr lang="es-E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0D290A6F-8877-214D-9E2D-5762EDC7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41666" y="12354930"/>
            <a:ext cx="3383009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96E6C5-DC09-BD41-9371-542DF093D4A8}"/>
              </a:ext>
            </a:extLst>
          </p:cNvPr>
          <p:cNvSpPr txBox="1"/>
          <p:nvPr userDrawn="1"/>
        </p:nvSpPr>
        <p:spPr>
          <a:xfrm>
            <a:off x="19865824" y="1054884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i="0" spc="-150">
                <a:solidFill>
                  <a:srgbClr val="081B2B"/>
                </a:solidFill>
                <a:latin typeface="Montserrat SemiBold" pitchFamily="2" charset="77"/>
              </a:rPr>
              <a:t>#DotNet</a:t>
            </a:r>
            <a:r>
              <a:rPr lang="en-ES" b="1" i="0" spc="-150">
                <a:solidFill>
                  <a:srgbClr val="26C8D8"/>
                </a:solidFill>
                <a:latin typeface="Montserrat" pitchFamily="2" charset="77"/>
              </a:rPr>
              <a:t>2021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8C71745-6571-8E49-90FA-7F566DADBF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7738" y="1230167"/>
            <a:ext cx="3594100" cy="495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CD123-330D-1546-A219-6E0112AC87E0}"/>
              </a:ext>
            </a:extLst>
          </p:cNvPr>
          <p:cNvSpPr txBox="1"/>
          <p:nvPr userDrawn="1"/>
        </p:nvSpPr>
        <p:spPr>
          <a:xfrm>
            <a:off x="9445101" y="1161924"/>
            <a:ext cx="549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>
                <a:solidFill>
                  <a:srgbClr val="26C8D8"/>
                </a:solidFill>
                <a:latin typeface="Montserrat Thin" pitchFamily="2" charset="77"/>
              </a:rPr>
              <a:t>ONLINE TECH CONFERENCE</a:t>
            </a:r>
          </a:p>
        </p:txBody>
      </p:sp>
    </p:spTree>
    <p:extLst>
      <p:ext uri="{BB962C8B-B14F-4D97-AF65-F5344CB8AC3E}">
        <p14:creationId xmlns:p14="http://schemas.microsoft.com/office/powerpoint/2010/main" val="2237030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ext, vector graphics, night sky&#10;&#10;Description automatically generated">
            <a:extLst>
              <a:ext uri="{FF2B5EF4-FFF2-40B4-BE49-F238E27FC236}">
                <a16:creationId xmlns:a16="http://schemas.microsoft.com/office/drawing/2014/main" id="{7EB2CC32-53DC-C14C-B795-737DEA4E8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b="1153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763C353-8B79-6345-824A-AEDC77EA7BF2}"/>
              </a:ext>
            </a:extLst>
          </p:cNvPr>
          <p:cNvSpPr/>
          <p:nvPr userDrawn="1"/>
        </p:nvSpPr>
        <p:spPr>
          <a:xfrm>
            <a:off x="6650182" y="1515601"/>
            <a:ext cx="16708582" cy="10684798"/>
          </a:xfrm>
          <a:prstGeom prst="rect">
            <a:avLst/>
          </a:prstGeom>
          <a:solidFill>
            <a:srgbClr val="081B2B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11" name="Picture 10" descr="A picture containing text, vector graphics, night sky&#10;&#10;Description automatically generated">
            <a:extLst>
              <a:ext uri="{FF2B5EF4-FFF2-40B4-BE49-F238E27FC236}">
                <a16:creationId xmlns:a16="http://schemas.microsoft.com/office/drawing/2014/main" id="{D1619526-F4A9-E249-B671-EBDCB394EB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1" t="7702" r="4886" b="11756"/>
          <a:stretch/>
        </p:blipFill>
        <p:spPr>
          <a:xfrm>
            <a:off x="7416826" y="1542662"/>
            <a:ext cx="16708582" cy="121733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63C5E2C-E281-8F43-A910-3626F7D91A42}"/>
              </a:ext>
            </a:extLst>
          </p:cNvPr>
          <p:cNvSpPr/>
          <p:nvPr userDrawn="1"/>
        </p:nvSpPr>
        <p:spPr>
          <a:xfrm>
            <a:off x="7762165" y="1983784"/>
            <a:ext cx="16708582" cy="11733877"/>
          </a:xfrm>
          <a:prstGeom prst="rect">
            <a:avLst/>
          </a:prstGeom>
          <a:gradFill>
            <a:gsLst>
              <a:gs pos="0">
                <a:srgbClr val="081B2B"/>
              </a:gs>
              <a:gs pos="87000">
                <a:srgbClr val="081B2B">
                  <a:alpha val="0"/>
                </a:srgbClr>
              </a:gs>
            </a:gsLst>
            <a:lin ang="0" scaled="0"/>
          </a:gra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0F7DEB-1897-984E-A614-477555A2DA89}"/>
              </a:ext>
            </a:extLst>
          </p:cNvPr>
          <p:cNvSpPr txBox="1"/>
          <p:nvPr userDrawn="1"/>
        </p:nvSpPr>
        <p:spPr>
          <a:xfrm>
            <a:off x="19865824" y="1335792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i="0" spc="-150">
                <a:solidFill>
                  <a:schemeClr val="bg1"/>
                </a:solidFill>
                <a:latin typeface="Montserrat SemiBold" pitchFamily="2" charset="77"/>
              </a:rPr>
              <a:t>#DotNet</a:t>
            </a:r>
            <a:r>
              <a:rPr lang="en-ES" b="1" i="0" spc="-150">
                <a:solidFill>
                  <a:srgbClr val="26C8D8"/>
                </a:solidFill>
                <a:latin typeface="Montserrat" pitchFamily="2" charset="77"/>
              </a:rPr>
              <a:t>2021</a:t>
            </a:r>
          </a:p>
        </p:txBody>
      </p:sp>
      <p:sp>
        <p:nvSpPr>
          <p:cNvPr id="12" name="CuadroTexto 13">
            <a:extLst>
              <a:ext uri="{FF2B5EF4-FFF2-40B4-BE49-F238E27FC236}">
                <a16:creationId xmlns:a16="http://schemas.microsoft.com/office/drawing/2014/main" id="{2415C733-85B8-1242-91AE-717DCE2B2351}"/>
              </a:ext>
            </a:extLst>
          </p:cNvPr>
          <p:cNvSpPr txBox="1"/>
          <p:nvPr userDrawn="1"/>
        </p:nvSpPr>
        <p:spPr>
          <a:xfrm>
            <a:off x="1457740" y="6051713"/>
            <a:ext cx="96430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96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s-ES" sz="9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…</a:t>
            </a:r>
          </a:p>
          <a:p>
            <a:pPr>
              <a:lnSpc>
                <a:spcPct val="100000"/>
              </a:lnSpc>
            </a:pPr>
            <a:r>
              <a:rPr lang="es-ES" sz="96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es-ES" sz="9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96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s-ES" sz="9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96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soon</a:t>
            </a:r>
            <a:r>
              <a:rPr lang="es-ES" sz="9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13" name="CuadroTexto 8">
            <a:extLst>
              <a:ext uri="{FF2B5EF4-FFF2-40B4-BE49-F238E27FC236}">
                <a16:creationId xmlns:a16="http://schemas.microsoft.com/office/drawing/2014/main" id="{3A2F0626-AF36-1F47-86ED-5EFE7E6BDAC2}"/>
              </a:ext>
            </a:extLst>
          </p:cNvPr>
          <p:cNvSpPr txBox="1"/>
          <p:nvPr userDrawn="1"/>
        </p:nvSpPr>
        <p:spPr>
          <a:xfrm>
            <a:off x="1457740" y="9594655"/>
            <a:ext cx="16014714" cy="64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4500"/>
              </a:lnSpc>
            </a:pPr>
            <a:r>
              <a:rPr lang="es-ES" sz="36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s-ES" sz="3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</a:t>
            </a:r>
            <a:r>
              <a:rPr lang="es-ES" sz="3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s-ES" sz="36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3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sponsors. </a:t>
            </a:r>
            <a:r>
              <a:rPr lang="es-ES" sz="36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whom</a:t>
            </a:r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would</a:t>
            </a:r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been</a:t>
            </a:r>
            <a:r>
              <a:rPr lang="es-ES"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posible</a:t>
            </a:r>
            <a:r>
              <a:rPr lang="es-ES" sz="3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3" name="Picture 3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38BD577-5F1B-1E4D-9524-58D71A2BE2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798" y="11038013"/>
            <a:ext cx="2639834" cy="746341"/>
          </a:xfrm>
          <a:prstGeom prst="rect">
            <a:avLst/>
          </a:prstGeom>
        </p:spPr>
      </p:pic>
      <p:sp>
        <p:nvSpPr>
          <p:cNvPr id="17" name="Rectángulo 29">
            <a:extLst>
              <a:ext uri="{FF2B5EF4-FFF2-40B4-BE49-F238E27FC236}">
                <a16:creationId xmlns:a16="http://schemas.microsoft.com/office/drawing/2014/main" id="{1667E4EB-0DFE-354E-83E3-F8E08C3D7E93}"/>
              </a:ext>
            </a:extLst>
          </p:cNvPr>
          <p:cNvSpPr/>
          <p:nvPr userDrawn="1"/>
        </p:nvSpPr>
        <p:spPr>
          <a:xfrm>
            <a:off x="1457740" y="5315018"/>
            <a:ext cx="348002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A764AA0-94F5-6B4A-B6C8-DBBB13217C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7740" y="1335792"/>
            <a:ext cx="4735773" cy="24448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A94ACB-C1B7-1E43-A63A-2C49FD9BF99B}"/>
              </a:ext>
            </a:extLst>
          </p:cNvPr>
          <p:cNvSpPr txBox="1"/>
          <p:nvPr userDrawn="1"/>
        </p:nvSpPr>
        <p:spPr>
          <a:xfrm>
            <a:off x="1330593" y="4220074"/>
            <a:ext cx="4754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b="0" i="0" spc="300">
                <a:solidFill>
                  <a:schemeClr val="bg1"/>
                </a:solidFill>
                <a:latin typeface="Montserrat Thin" pitchFamily="2" charset="77"/>
              </a:rPr>
              <a:t>ONLINE TECH CONFERENCE</a:t>
            </a:r>
            <a:endParaRPr lang="en-ES" sz="2000" b="0" i="0" spc="300">
              <a:solidFill>
                <a:srgbClr val="26C8D8"/>
              </a:solidFill>
              <a:latin typeface="Montserrat Thin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7B396-1E44-A742-80E2-273393782CBE}"/>
              </a:ext>
            </a:extLst>
          </p:cNvPr>
          <p:cNvSpPr txBox="1"/>
          <p:nvPr userDrawn="1"/>
        </p:nvSpPr>
        <p:spPr>
          <a:xfrm>
            <a:off x="10212995" y="1397347"/>
            <a:ext cx="3962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800" b="0" i="0" spc="0">
                <a:solidFill>
                  <a:schemeClr val="bg1"/>
                </a:solidFill>
                <a:latin typeface="Montserrat Thin" pitchFamily="2" charset="77"/>
              </a:rPr>
              <a:t>www.dotnet2021.com</a:t>
            </a:r>
            <a:endParaRPr lang="en-ES" sz="2800" b="0" i="0" spc="0">
              <a:solidFill>
                <a:srgbClr val="26C8D8"/>
              </a:solidFill>
              <a:latin typeface="Montserrat Thin" pitchFamily="2" charset="77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06F43D6-FD52-8849-B5F5-A8C1CDCB1EA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09" y="10728223"/>
            <a:ext cx="2750274" cy="1474147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4AAA0EDD-DE68-9A48-8C93-449C6327A2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404" y="10444380"/>
            <a:ext cx="2650689" cy="1866620"/>
          </a:xfrm>
          <a:prstGeom prst="rect">
            <a:avLst/>
          </a:prstGeom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A470FE4-1DCA-2649-925D-DBEF09E7039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9904" y="10672961"/>
            <a:ext cx="2650689" cy="10885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CDCEA6-75B4-9A4D-871F-A9B36338A7E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496" y="11038013"/>
            <a:ext cx="2200305" cy="96951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0902334-B662-384E-A459-B2BB8852828B}"/>
              </a:ext>
            </a:extLst>
          </p:cNvPr>
          <p:cNvGrpSpPr/>
          <p:nvPr userDrawn="1"/>
        </p:nvGrpSpPr>
        <p:grpSpPr>
          <a:xfrm>
            <a:off x="16599648" y="10944919"/>
            <a:ext cx="2650689" cy="816621"/>
            <a:chOff x="18773722" y="8695212"/>
            <a:chExt cx="3348180" cy="1031503"/>
          </a:xfrm>
        </p:grpSpPr>
        <p:pic>
          <p:nvPicPr>
            <p:cNvPr id="23" name="Picture 2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2BF3A9C-4D2B-3E40-B539-185396F197D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83"/>
            <a:stretch/>
          </p:blipFill>
          <p:spPr>
            <a:xfrm>
              <a:off x="18773722" y="8912688"/>
              <a:ext cx="1315543" cy="814027"/>
            </a:xfrm>
            <a:prstGeom prst="rect">
              <a:avLst/>
            </a:prstGeom>
          </p:spPr>
        </p:pic>
        <p:pic>
          <p:nvPicPr>
            <p:cNvPr id="24" name="Picture 2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284F569-7ED7-424D-9835-51F0A5799B7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16" t="7454"/>
            <a:stretch/>
          </p:blipFill>
          <p:spPr>
            <a:xfrm>
              <a:off x="20044044" y="8695212"/>
              <a:ext cx="2077858" cy="1022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742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vector graphics, night sky&#10;&#10;Description automatically generated">
            <a:extLst>
              <a:ext uri="{FF2B5EF4-FFF2-40B4-BE49-F238E27FC236}">
                <a16:creationId xmlns:a16="http://schemas.microsoft.com/office/drawing/2014/main" id="{BA96F8D8-0CD3-2A49-A52C-20B418F051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b="1153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A4C507E-3796-9B4C-811B-EE0BA1B14BDF}"/>
              </a:ext>
            </a:extLst>
          </p:cNvPr>
          <p:cNvSpPr/>
          <p:nvPr userDrawn="1"/>
        </p:nvSpPr>
        <p:spPr>
          <a:xfrm>
            <a:off x="6650182" y="1515600"/>
            <a:ext cx="16708582" cy="10864607"/>
          </a:xfrm>
          <a:prstGeom prst="rect">
            <a:avLst/>
          </a:prstGeom>
          <a:solidFill>
            <a:srgbClr val="081B2B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7" name="CuadroTexto 10">
            <a:extLst>
              <a:ext uri="{FF2B5EF4-FFF2-40B4-BE49-F238E27FC236}">
                <a16:creationId xmlns:a16="http://schemas.microsoft.com/office/drawing/2014/main" id="{1AA6A439-9683-0641-B23F-8C6F1D61134C}"/>
              </a:ext>
            </a:extLst>
          </p:cNvPr>
          <p:cNvSpPr txBox="1"/>
          <p:nvPr userDrawn="1"/>
        </p:nvSpPr>
        <p:spPr>
          <a:xfrm>
            <a:off x="2846910" y="5859075"/>
            <a:ext cx="5722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3200" b="0" i="0" spc="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ORGANIZATION</a:t>
            </a:r>
          </a:p>
        </p:txBody>
      </p:sp>
      <p:sp>
        <p:nvSpPr>
          <p:cNvPr id="14" name="CuadroTexto 10">
            <a:extLst>
              <a:ext uri="{FF2B5EF4-FFF2-40B4-BE49-F238E27FC236}">
                <a16:creationId xmlns:a16="http://schemas.microsoft.com/office/drawing/2014/main" id="{A083BF0E-60F6-274D-925A-A3A8BBEA4A59}"/>
              </a:ext>
            </a:extLst>
          </p:cNvPr>
          <p:cNvSpPr txBox="1"/>
          <p:nvPr userDrawn="1"/>
        </p:nvSpPr>
        <p:spPr>
          <a:xfrm>
            <a:off x="13448319" y="5859076"/>
            <a:ext cx="5139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3200" b="0" i="0" spc="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SPONSORS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B4D2A37-28A0-CF46-A41C-02484E5361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5931" y="1335792"/>
            <a:ext cx="3410547" cy="1760679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20167A-E1ED-BF47-A501-0E3F15B6CC1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319" y="7011407"/>
            <a:ext cx="3845579" cy="10872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3BFBEFE-8EA4-9642-B426-CC819ED2A193}"/>
              </a:ext>
            </a:extLst>
          </p:cNvPr>
          <p:cNvSpPr txBox="1"/>
          <p:nvPr userDrawn="1"/>
        </p:nvSpPr>
        <p:spPr>
          <a:xfrm>
            <a:off x="10661778" y="12145905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i="0" spc="-150">
                <a:solidFill>
                  <a:schemeClr val="bg1"/>
                </a:solidFill>
                <a:latin typeface="Montserrat SemiBold" pitchFamily="2" charset="77"/>
              </a:rPr>
              <a:t>#DotNet</a:t>
            </a:r>
            <a:r>
              <a:rPr lang="en-ES" b="1" i="0" spc="-150">
                <a:solidFill>
                  <a:srgbClr val="26C8D8"/>
                </a:solidFill>
                <a:latin typeface="Montserrat" pitchFamily="2" charset="77"/>
              </a:rPr>
              <a:t>2021</a:t>
            </a:r>
          </a:p>
        </p:txBody>
      </p:sp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C030F937-27B8-DD43-8901-33E9C2F01A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5" b="21255"/>
          <a:stretch/>
        </p:blipFill>
        <p:spPr>
          <a:xfrm>
            <a:off x="-32787" y="10508881"/>
            <a:ext cx="2584083" cy="3207120"/>
          </a:xfrm>
          <a:prstGeom prst="rect">
            <a:avLst/>
          </a:prstGeom>
        </p:spPr>
      </p:pic>
      <p:pic>
        <p:nvPicPr>
          <p:cNvPr id="20" name="Picture 19" descr="A picture containing dark, close&#10;&#10;Description automatically generated">
            <a:extLst>
              <a:ext uri="{FF2B5EF4-FFF2-40B4-BE49-F238E27FC236}">
                <a16:creationId xmlns:a16="http://schemas.microsoft.com/office/drawing/2014/main" id="{40AB77E6-1708-5F42-A0A9-D9BAC67CEA4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843" y="9199411"/>
            <a:ext cx="4516589" cy="4516589"/>
          </a:xfrm>
          <a:prstGeom prst="rect">
            <a:avLst/>
          </a:prstGeom>
        </p:spPr>
      </p:pic>
      <p:pic>
        <p:nvPicPr>
          <p:cNvPr id="21" name="Picture 20" descr="A picture containing light&#10;&#10;Description automatically generated">
            <a:extLst>
              <a:ext uri="{FF2B5EF4-FFF2-40B4-BE49-F238E27FC236}">
                <a16:creationId xmlns:a16="http://schemas.microsoft.com/office/drawing/2014/main" id="{C9CCCD8B-3F66-1240-8907-E86514D18F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67" b="18492"/>
          <a:stretch/>
        </p:blipFill>
        <p:spPr>
          <a:xfrm>
            <a:off x="20754800" y="10508881"/>
            <a:ext cx="3622632" cy="3207119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C3C1396A-8FD8-4A45-9A8C-F2102DCC717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51" y="6477279"/>
            <a:ext cx="4174627" cy="2237600"/>
          </a:xfrm>
          <a:prstGeom prst="rect">
            <a:avLst/>
          </a:prstGeom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6B61A868-E107-B045-A4A4-D8C5C23A087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222" y="6374594"/>
            <a:ext cx="3338244" cy="2350798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D56ED3-2448-454E-AEEB-9FDDBFBCCA1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319" y="8278447"/>
            <a:ext cx="3594177" cy="1476048"/>
          </a:xfrm>
          <a:prstGeom prst="rect">
            <a:avLst/>
          </a:prstGeom>
        </p:spPr>
      </p:pic>
      <p:sp>
        <p:nvSpPr>
          <p:cNvPr id="18" name="CuadroTexto 10">
            <a:extLst>
              <a:ext uri="{FF2B5EF4-FFF2-40B4-BE49-F238E27FC236}">
                <a16:creationId xmlns:a16="http://schemas.microsoft.com/office/drawing/2014/main" id="{6E3A553A-B6FE-5E41-B034-AA60245AB6DB}"/>
              </a:ext>
            </a:extLst>
          </p:cNvPr>
          <p:cNvSpPr txBox="1"/>
          <p:nvPr userDrawn="1"/>
        </p:nvSpPr>
        <p:spPr>
          <a:xfrm>
            <a:off x="7435135" y="5889852"/>
            <a:ext cx="5722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3200" b="0" i="0" spc="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COOPERATION WITH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9BA81-8C6B-554D-95B9-6CDB6B6524F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135" y="7001848"/>
            <a:ext cx="3338244" cy="147091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DDF4659-BA49-674B-9D22-1A03D9DA1009}"/>
              </a:ext>
            </a:extLst>
          </p:cNvPr>
          <p:cNvGrpSpPr/>
          <p:nvPr userDrawn="1"/>
        </p:nvGrpSpPr>
        <p:grpSpPr>
          <a:xfrm>
            <a:off x="18773722" y="8695212"/>
            <a:ext cx="3348180" cy="1031503"/>
            <a:chOff x="18773722" y="8695212"/>
            <a:chExt cx="3348180" cy="1031503"/>
          </a:xfrm>
        </p:grpSpPr>
        <p:pic>
          <p:nvPicPr>
            <p:cNvPr id="9" name="Picture 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475F098-8B04-934E-BE31-D3A07CD6B29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83"/>
            <a:stretch/>
          </p:blipFill>
          <p:spPr>
            <a:xfrm>
              <a:off x="18773722" y="8912688"/>
              <a:ext cx="1315543" cy="814027"/>
            </a:xfrm>
            <a:prstGeom prst="rect">
              <a:avLst/>
            </a:prstGeom>
          </p:spPr>
        </p:pic>
        <p:pic>
          <p:nvPicPr>
            <p:cNvPr id="23" name="Picture 2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CFE2652-97DA-F44B-81CC-9258269B9C6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16" t="7454"/>
            <a:stretch/>
          </p:blipFill>
          <p:spPr>
            <a:xfrm>
              <a:off x="20044044" y="8695212"/>
              <a:ext cx="2077858" cy="1022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2314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FBAE40"/>
          </p15:clr>
        </p15:guide>
        <p15:guide id="2" orient="horz" pos="64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5A9CE0-AED0-984C-8599-F7684C5B1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57737" y="10215418"/>
            <a:ext cx="6125739" cy="715627"/>
          </a:xfrm>
        </p:spPr>
        <p:txBody>
          <a:bodyPr>
            <a:normAutofit/>
          </a:bodyPr>
          <a:lstStyle>
            <a:lvl1pPr marL="0" indent="0" algn="ctr">
              <a:buNone/>
              <a:defRPr sz="42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/>
              <a:t>@</a:t>
            </a:r>
            <a:r>
              <a:rPr lang="en-US" err="1"/>
              <a:t>twitteraccount</a:t>
            </a:r>
            <a:endParaRPr lang="es-E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52097F-7182-6E41-A00C-24F0D23D4FB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575479" y="3123587"/>
            <a:ext cx="5890254" cy="5887675"/>
          </a:xfrm>
          <a:prstGeom prst="ellipse">
            <a:avLst/>
          </a:prstGeom>
          <a:ln w="69850">
            <a:solidFill>
              <a:srgbClr val="26C8D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AC6F122-823E-7147-9333-56DD0650A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57737" y="11398240"/>
            <a:ext cx="6125739" cy="6740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2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err="1"/>
              <a:t>name@mail.com</a:t>
            </a:r>
            <a:endParaRPr lang="es-ES"/>
          </a:p>
        </p:txBody>
      </p:sp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2A4BBD6A-0570-FE4A-B9F0-542092257E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1892" y="6024384"/>
            <a:ext cx="14722784" cy="6047887"/>
          </a:xfr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err="1"/>
              <a:t>Brief</a:t>
            </a:r>
            <a:r>
              <a:rPr lang="es-ES"/>
              <a:t> </a:t>
            </a:r>
            <a:r>
              <a:rPr lang="es-ES" err="1"/>
              <a:t>description</a:t>
            </a:r>
            <a:r>
              <a:rPr lang="es-ES"/>
              <a:t> </a:t>
            </a:r>
            <a:r>
              <a:rPr lang="es-ES" err="1"/>
              <a:t>about</a:t>
            </a:r>
            <a:r>
              <a:rPr lang="es-ES"/>
              <a:t> me</a:t>
            </a:r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AFB1AB09-4D38-1F48-9826-346B694A76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1191" y="3142768"/>
            <a:ext cx="14734927" cy="1357615"/>
          </a:xfrm>
        </p:spPr>
        <p:txBody>
          <a:bodyPr>
            <a:noAutofit/>
          </a:bodyPr>
          <a:lstStyle>
            <a:lvl1pPr marL="0" indent="0">
              <a:buNone/>
              <a:defRPr sz="8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err="1"/>
              <a:t>My</a:t>
            </a:r>
            <a:r>
              <a:rPr lang="es-ES"/>
              <a:t> </a:t>
            </a:r>
            <a:r>
              <a:rPr lang="es-ES" err="1"/>
              <a:t>name</a:t>
            </a:r>
            <a:endParaRPr lang="es-ES"/>
          </a:p>
        </p:txBody>
      </p:sp>
      <p:sp>
        <p:nvSpPr>
          <p:cNvPr id="31" name="Marcador de posición de texto 29">
            <a:extLst>
              <a:ext uri="{FF2B5EF4-FFF2-40B4-BE49-F238E27FC236}">
                <a16:creationId xmlns:a16="http://schemas.microsoft.com/office/drawing/2014/main" id="{F4399FFF-C1A3-F845-B142-D6A4C53182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3616" y="4675554"/>
            <a:ext cx="14722784" cy="806638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err="1"/>
              <a:t>My</a:t>
            </a:r>
            <a:r>
              <a:rPr lang="es-ES"/>
              <a:t> </a:t>
            </a:r>
            <a:r>
              <a:rPr lang="es-ES" err="1"/>
              <a:t>job</a:t>
            </a:r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2B3BF5-EBED-0240-989C-AA6D971C71F2}"/>
              </a:ext>
            </a:extLst>
          </p:cNvPr>
          <p:cNvSpPr txBox="1"/>
          <p:nvPr userDrawn="1"/>
        </p:nvSpPr>
        <p:spPr>
          <a:xfrm>
            <a:off x="19865824" y="1054884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i="0" spc="-150">
                <a:solidFill>
                  <a:srgbClr val="081B2B"/>
                </a:solidFill>
                <a:latin typeface="Montserrat SemiBold" pitchFamily="2" charset="77"/>
              </a:rPr>
              <a:t>#DotNet</a:t>
            </a:r>
            <a:r>
              <a:rPr lang="en-ES" b="1" i="0" spc="-150">
                <a:solidFill>
                  <a:srgbClr val="26C8D8"/>
                </a:solidFill>
                <a:latin typeface="Montserrat" pitchFamily="2" charset="77"/>
              </a:rPr>
              <a:t>2021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834E618-3D09-3B49-A1C0-1D038058AA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738" y="1230167"/>
            <a:ext cx="3594100" cy="495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110802-A285-9641-9890-2B7C15508C32}"/>
              </a:ext>
            </a:extLst>
          </p:cNvPr>
          <p:cNvSpPr txBox="1"/>
          <p:nvPr userDrawn="1"/>
        </p:nvSpPr>
        <p:spPr>
          <a:xfrm>
            <a:off x="9445101" y="1161924"/>
            <a:ext cx="549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>
                <a:solidFill>
                  <a:srgbClr val="26C8D8"/>
                </a:solidFill>
                <a:latin typeface="Montserrat Thin" pitchFamily="2" charset="77"/>
              </a:rPr>
              <a:t>ONLINE TECH CONFERENCE</a:t>
            </a:r>
          </a:p>
        </p:txBody>
      </p:sp>
    </p:spTree>
    <p:extLst>
      <p:ext uri="{BB962C8B-B14F-4D97-AF65-F5344CB8AC3E}">
        <p14:creationId xmlns:p14="http://schemas.microsoft.com/office/powerpoint/2010/main" val="240329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5A9CE0-AED0-984C-8599-F7684C5B1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9692" y="11508952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/>
              <a:t>@</a:t>
            </a:r>
            <a:r>
              <a:rPr lang="en-US" err="1"/>
              <a:t>twitteraccount</a:t>
            </a:r>
            <a:endParaRPr lang="es-E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52097F-7182-6E41-A00C-24F0D23D4FB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467991" y="2952265"/>
            <a:ext cx="5890254" cy="5887675"/>
          </a:xfrm>
          <a:prstGeom prst="ellipse">
            <a:avLst/>
          </a:prstGeom>
          <a:ln w="57150">
            <a:solidFill>
              <a:srgbClr val="26C8D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AC6F122-823E-7147-9333-56DD0650A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79692" y="12152935"/>
            <a:ext cx="7066852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err="1"/>
              <a:t>name@mail.com</a:t>
            </a:r>
            <a:endParaRPr lang="es-ES"/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AFB1AB09-4D38-1F48-9826-346B694A76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89735" y="9199833"/>
            <a:ext cx="9590291" cy="1007918"/>
          </a:xfrm>
        </p:spPr>
        <p:txBody>
          <a:bodyPr>
            <a:noAutofit/>
          </a:bodyPr>
          <a:lstStyle>
            <a:lvl1pPr marL="0" indent="0" algn="ctr">
              <a:buNone/>
              <a:defRPr sz="65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err="1"/>
              <a:t>My</a:t>
            </a:r>
            <a:r>
              <a:rPr lang="es-ES"/>
              <a:t> </a:t>
            </a:r>
            <a:r>
              <a:rPr lang="es-ES" err="1"/>
              <a:t>name</a:t>
            </a:r>
            <a:endParaRPr lang="es-ES"/>
          </a:p>
        </p:txBody>
      </p:sp>
      <p:sp>
        <p:nvSpPr>
          <p:cNvPr id="31" name="Marcador de posición de texto 29">
            <a:extLst>
              <a:ext uri="{FF2B5EF4-FFF2-40B4-BE49-F238E27FC236}">
                <a16:creationId xmlns:a16="http://schemas.microsoft.com/office/drawing/2014/main" id="{F4399FFF-C1A3-F845-B142-D6A4C53182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01459" y="10357062"/>
            <a:ext cx="9590291" cy="806638"/>
          </a:xfrm>
        </p:spPr>
        <p:txBody>
          <a:bodyPr>
            <a:noAutofit/>
          </a:bodyPr>
          <a:lstStyle>
            <a:lvl1pPr marL="0" indent="0" algn="ctr">
              <a:buNone/>
              <a:defRPr sz="42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err="1"/>
              <a:t>My</a:t>
            </a:r>
            <a:r>
              <a:rPr lang="es-ES"/>
              <a:t> </a:t>
            </a:r>
            <a:r>
              <a:rPr lang="es-ES" err="1"/>
              <a:t>job</a:t>
            </a:r>
            <a:endParaRPr lang="es-ES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0A7554CA-2594-45F6-B113-67937713941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468896" y="11508952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/>
              <a:t>@</a:t>
            </a:r>
            <a:r>
              <a:rPr lang="en-US" err="1"/>
              <a:t>twitteraccount</a:t>
            </a:r>
            <a:endParaRPr lang="es-ES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D5959A6E-2880-47AC-AB27-EC5131671748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15057195" y="2826805"/>
            <a:ext cx="5890254" cy="5887675"/>
          </a:xfrm>
          <a:prstGeom prst="ellipse">
            <a:avLst/>
          </a:prstGeom>
          <a:ln w="57150">
            <a:solidFill>
              <a:srgbClr val="26C8D8"/>
            </a:solidFill>
          </a:ln>
        </p:spPr>
        <p:txBody>
          <a:bodyPr/>
          <a:lstStyle/>
          <a:p>
            <a:endParaRPr lang="es-E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38130955-A1BC-4F20-A04A-0ADE02B38B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468896" y="12152935"/>
            <a:ext cx="7066852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err="1"/>
              <a:t>name@mail.com</a:t>
            </a:r>
            <a:endParaRPr lang="es-ES"/>
          </a:p>
        </p:txBody>
      </p:sp>
      <p:sp>
        <p:nvSpPr>
          <p:cNvPr id="24" name="Marcador de posición de texto 29">
            <a:extLst>
              <a:ext uri="{FF2B5EF4-FFF2-40B4-BE49-F238E27FC236}">
                <a16:creationId xmlns:a16="http://schemas.microsoft.com/office/drawing/2014/main" id="{B4499CFC-DA52-4BD3-BF6E-683D6B1EF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178939" y="9199833"/>
            <a:ext cx="9590291" cy="1007918"/>
          </a:xfrm>
        </p:spPr>
        <p:txBody>
          <a:bodyPr>
            <a:noAutofit/>
          </a:bodyPr>
          <a:lstStyle>
            <a:lvl1pPr marL="0" indent="0" algn="ctr">
              <a:buNone/>
              <a:defRPr sz="65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err="1"/>
              <a:t>My</a:t>
            </a:r>
            <a:r>
              <a:rPr lang="es-ES"/>
              <a:t> </a:t>
            </a:r>
            <a:r>
              <a:rPr lang="es-ES" err="1"/>
              <a:t>name</a:t>
            </a:r>
            <a:endParaRPr lang="es-ES"/>
          </a:p>
        </p:txBody>
      </p:sp>
      <p:sp>
        <p:nvSpPr>
          <p:cNvPr id="25" name="Marcador de posición de texto 29">
            <a:extLst>
              <a:ext uri="{FF2B5EF4-FFF2-40B4-BE49-F238E27FC236}">
                <a16:creationId xmlns:a16="http://schemas.microsoft.com/office/drawing/2014/main" id="{4640C3DD-4938-4F21-B409-7DF554C97E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190663" y="10357062"/>
            <a:ext cx="9590291" cy="806638"/>
          </a:xfrm>
        </p:spPr>
        <p:txBody>
          <a:bodyPr>
            <a:noAutofit/>
          </a:bodyPr>
          <a:lstStyle>
            <a:lvl1pPr marL="0" indent="0" algn="ctr">
              <a:buNone/>
              <a:defRPr sz="42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err="1"/>
              <a:t>My</a:t>
            </a:r>
            <a:r>
              <a:rPr lang="es-ES"/>
              <a:t> </a:t>
            </a:r>
            <a:r>
              <a:rPr lang="es-ES" err="1"/>
              <a:t>job</a:t>
            </a:r>
            <a:endParaRPr lang="es-E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FC00B9-EE18-7344-BBE6-09BC9A6D7F90}"/>
              </a:ext>
            </a:extLst>
          </p:cNvPr>
          <p:cNvSpPr txBox="1"/>
          <p:nvPr userDrawn="1"/>
        </p:nvSpPr>
        <p:spPr>
          <a:xfrm>
            <a:off x="19865824" y="1054884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i="0" spc="-150">
                <a:solidFill>
                  <a:srgbClr val="081B2B"/>
                </a:solidFill>
                <a:latin typeface="Montserrat SemiBold" pitchFamily="2" charset="77"/>
              </a:rPr>
              <a:t>#DotNet</a:t>
            </a:r>
            <a:r>
              <a:rPr lang="en-ES" b="1" i="0" spc="-150">
                <a:solidFill>
                  <a:srgbClr val="26C8D8"/>
                </a:solidFill>
                <a:latin typeface="Montserrat" pitchFamily="2" charset="77"/>
              </a:rPr>
              <a:t>2021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AE222CCA-9FC1-4C4C-85A3-F53F96C573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738" y="1230167"/>
            <a:ext cx="3594100" cy="495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54722C-FC82-6F4D-86C2-F2B35723992B}"/>
              </a:ext>
            </a:extLst>
          </p:cNvPr>
          <p:cNvSpPr txBox="1"/>
          <p:nvPr userDrawn="1"/>
        </p:nvSpPr>
        <p:spPr>
          <a:xfrm>
            <a:off x="9445101" y="1161924"/>
            <a:ext cx="549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>
                <a:solidFill>
                  <a:srgbClr val="26C8D8"/>
                </a:solidFill>
                <a:latin typeface="Montserrat Thin" pitchFamily="2" charset="77"/>
              </a:rPr>
              <a:t>ONLINE TECH CONFERENCE</a:t>
            </a:r>
          </a:p>
        </p:txBody>
      </p:sp>
    </p:spTree>
    <p:extLst>
      <p:ext uri="{BB962C8B-B14F-4D97-AF65-F5344CB8AC3E}">
        <p14:creationId xmlns:p14="http://schemas.microsoft.com/office/powerpoint/2010/main" val="318814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57737" y="5523570"/>
            <a:ext cx="21466937" cy="1581302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/>
              <a:t>[</a:t>
            </a:r>
            <a:r>
              <a:rPr lang="es-ES" err="1"/>
              <a:t>Section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]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57738" y="12354930"/>
            <a:ext cx="3241286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137" y="12354930"/>
            <a:ext cx="14245389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41666" y="12354930"/>
            <a:ext cx="3383009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B4E147-8FC3-6847-AD9E-422163C2CC7D}"/>
              </a:ext>
            </a:extLst>
          </p:cNvPr>
          <p:cNvSpPr txBox="1"/>
          <p:nvPr userDrawn="1"/>
        </p:nvSpPr>
        <p:spPr>
          <a:xfrm>
            <a:off x="19865824" y="1054884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i="0" spc="-150">
                <a:solidFill>
                  <a:srgbClr val="081B2B"/>
                </a:solidFill>
                <a:latin typeface="Montserrat SemiBold" pitchFamily="2" charset="77"/>
              </a:rPr>
              <a:t>#DotNet</a:t>
            </a:r>
            <a:r>
              <a:rPr lang="en-ES" b="1" i="0" spc="-150">
                <a:solidFill>
                  <a:srgbClr val="26C8D8"/>
                </a:solidFill>
                <a:latin typeface="Montserrat" pitchFamily="2" charset="77"/>
              </a:rPr>
              <a:t>2021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1EE3110-B52E-D448-8D63-FC416F9068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738" y="1230167"/>
            <a:ext cx="3594100" cy="495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F2F4BC-D3CD-5842-BEC5-CFC212FC1890}"/>
              </a:ext>
            </a:extLst>
          </p:cNvPr>
          <p:cNvSpPr txBox="1"/>
          <p:nvPr userDrawn="1"/>
        </p:nvSpPr>
        <p:spPr>
          <a:xfrm>
            <a:off x="9445101" y="1161924"/>
            <a:ext cx="549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>
                <a:solidFill>
                  <a:srgbClr val="26C8D8"/>
                </a:solidFill>
                <a:latin typeface="Montserrat Thin" pitchFamily="2" charset="77"/>
              </a:rPr>
              <a:t>ONLINE TECH CONFERENCE</a:t>
            </a:r>
          </a:p>
        </p:txBody>
      </p:sp>
    </p:spTree>
    <p:extLst>
      <p:ext uri="{BB962C8B-B14F-4D97-AF65-F5344CB8AC3E}">
        <p14:creationId xmlns:p14="http://schemas.microsoft.com/office/powerpoint/2010/main" val="486759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85BD089F-097C-9B46-BA5E-165265D100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37" y="2841153"/>
            <a:ext cx="11553753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/>
              <a:t>[</a:t>
            </a:r>
            <a:r>
              <a:rPr lang="es-ES" err="1"/>
              <a:t>Section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]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F7E4F2-EA4C-E547-84EE-B11DC28B0529}"/>
              </a:ext>
            </a:extLst>
          </p:cNvPr>
          <p:cNvSpPr txBox="1"/>
          <p:nvPr userDrawn="1"/>
        </p:nvSpPr>
        <p:spPr>
          <a:xfrm>
            <a:off x="19865824" y="1054884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i="0" spc="-150">
                <a:solidFill>
                  <a:srgbClr val="081B2B"/>
                </a:solidFill>
                <a:latin typeface="Montserrat SemiBold" pitchFamily="2" charset="77"/>
              </a:rPr>
              <a:t>#DotNet</a:t>
            </a:r>
            <a:r>
              <a:rPr lang="en-ES" b="1" i="0" spc="-150">
                <a:solidFill>
                  <a:srgbClr val="26C8D8"/>
                </a:solidFill>
                <a:latin typeface="Montserrat" pitchFamily="2" charset="77"/>
              </a:rPr>
              <a:t>2021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A1C0880-69EA-4149-B4B7-7871B0DA6B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738" y="1230167"/>
            <a:ext cx="3594100" cy="495300"/>
          </a:xfrm>
          <a:prstGeom prst="rect">
            <a:avLst/>
          </a:prstGeom>
        </p:spPr>
      </p:pic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1E8588B-B0C1-EE4A-83C7-EE4E25D16A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7738" y="12354930"/>
            <a:ext cx="3241286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31/05/2021</a:t>
            </a:fld>
            <a:endParaRPr lang="es-E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E13CB21A-2F5D-7748-B004-8B0832EB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5137" y="12354930"/>
            <a:ext cx="14245389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endParaRPr lang="es-ES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05C97A8B-5295-8847-A97A-19B68F429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41666" y="12354930"/>
            <a:ext cx="3383009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0435F1-11A6-D641-93EB-F637FDA6A13C}"/>
              </a:ext>
            </a:extLst>
          </p:cNvPr>
          <p:cNvSpPr txBox="1"/>
          <p:nvPr userDrawn="1"/>
        </p:nvSpPr>
        <p:spPr>
          <a:xfrm>
            <a:off x="9445101" y="1161924"/>
            <a:ext cx="549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>
                <a:solidFill>
                  <a:srgbClr val="26C8D8"/>
                </a:solidFill>
                <a:latin typeface="Montserrat Thin" pitchFamily="2" charset="77"/>
              </a:rPr>
              <a:t>ONLINE TECH CONFERENCE</a:t>
            </a:r>
          </a:p>
        </p:txBody>
      </p:sp>
    </p:spTree>
    <p:extLst>
      <p:ext uri="{BB962C8B-B14F-4D97-AF65-F5344CB8AC3E}">
        <p14:creationId xmlns:p14="http://schemas.microsoft.com/office/powerpoint/2010/main" val="308320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9505A418-C8E5-AF46-BF34-D27D48FF5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37" y="2841153"/>
            <a:ext cx="11553753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/>
              <a:t>[</a:t>
            </a:r>
            <a:r>
              <a:rPr lang="es-ES" err="1"/>
              <a:t>Section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]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E0CDA7-75A1-CD43-9CE1-A60CD7EB6C40}"/>
              </a:ext>
            </a:extLst>
          </p:cNvPr>
          <p:cNvSpPr txBox="1"/>
          <p:nvPr userDrawn="1"/>
        </p:nvSpPr>
        <p:spPr>
          <a:xfrm>
            <a:off x="19865824" y="1054884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i="0" spc="-150">
                <a:solidFill>
                  <a:srgbClr val="081B2B"/>
                </a:solidFill>
                <a:latin typeface="Montserrat SemiBold" pitchFamily="2" charset="77"/>
              </a:rPr>
              <a:t>#DotNet</a:t>
            </a:r>
            <a:r>
              <a:rPr lang="en-ES" b="1" i="0" spc="-150">
                <a:solidFill>
                  <a:srgbClr val="26C8D8"/>
                </a:solidFill>
                <a:latin typeface="Montserrat" pitchFamily="2" charset="77"/>
              </a:rPr>
              <a:t>2021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E31F30E-4A84-1B40-AA04-E5F1EFA7D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738" y="1230167"/>
            <a:ext cx="3594100" cy="495300"/>
          </a:xfrm>
          <a:prstGeom prst="rect">
            <a:avLst/>
          </a:prstGeom>
        </p:spPr>
      </p:pic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91FE449E-A348-CF47-865E-6AC99C6234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7738" y="12354930"/>
            <a:ext cx="3241286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31/05/2021</a:t>
            </a:fld>
            <a:endParaRPr lang="es-E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A0757175-F8E7-8C42-9268-91B50C2B7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5137" y="12354930"/>
            <a:ext cx="14245389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endParaRPr lang="es-ES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5F21ACE3-65D0-F445-AB9F-53DE35E8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41666" y="12354930"/>
            <a:ext cx="3383009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41FE8-E5E1-4F41-87D0-833861FEF4F4}"/>
              </a:ext>
            </a:extLst>
          </p:cNvPr>
          <p:cNvSpPr txBox="1"/>
          <p:nvPr userDrawn="1"/>
        </p:nvSpPr>
        <p:spPr>
          <a:xfrm>
            <a:off x="9445101" y="1161924"/>
            <a:ext cx="549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>
                <a:solidFill>
                  <a:srgbClr val="26C8D8"/>
                </a:solidFill>
                <a:latin typeface="Montserrat Thin" pitchFamily="2" charset="77"/>
              </a:rPr>
              <a:t>ONLINE TECH CONFERENCE</a:t>
            </a:r>
          </a:p>
        </p:txBody>
      </p:sp>
    </p:spTree>
    <p:extLst>
      <p:ext uri="{BB962C8B-B14F-4D97-AF65-F5344CB8AC3E}">
        <p14:creationId xmlns:p14="http://schemas.microsoft.com/office/powerpoint/2010/main" val="5093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737" y="2556318"/>
            <a:ext cx="21466937" cy="1468603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7737" y="5348339"/>
            <a:ext cx="21466938" cy="6649697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41E858-A3E1-9349-85DD-D82B8F9FDE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57737" y="4308509"/>
            <a:ext cx="21466938" cy="801641"/>
          </a:xfrm>
        </p:spPr>
        <p:txBody>
          <a:bodyPr/>
          <a:lstStyle>
            <a:lvl1pPr marL="0" indent="0">
              <a:buNone/>
              <a:defRPr sz="54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s-E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DABE3-56A4-B044-AA97-E25D87667FAE}"/>
              </a:ext>
            </a:extLst>
          </p:cNvPr>
          <p:cNvSpPr txBox="1"/>
          <p:nvPr userDrawn="1"/>
        </p:nvSpPr>
        <p:spPr>
          <a:xfrm>
            <a:off x="19865824" y="1054884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i="0" spc="-150">
                <a:solidFill>
                  <a:srgbClr val="081B2B"/>
                </a:solidFill>
                <a:latin typeface="Montserrat SemiBold" pitchFamily="2" charset="77"/>
              </a:rPr>
              <a:t>#DotNet</a:t>
            </a:r>
            <a:r>
              <a:rPr lang="en-ES" b="1" i="0" spc="-150">
                <a:solidFill>
                  <a:srgbClr val="26C8D8"/>
                </a:solidFill>
                <a:latin typeface="Montserrat" pitchFamily="2" charset="77"/>
              </a:rPr>
              <a:t>2021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84135B8-C4C8-D84C-A5B8-EBA40BF79D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738" y="1230167"/>
            <a:ext cx="3594100" cy="495300"/>
          </a:xfrm>
          <a:prstGeom prst="rect">
            <a:avLst/>
          </a:prstGeom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A0B10EA6-9A28-3C4E-91EE-3EE465CD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7738" y="12354930"/>
            <a:ext cx="3241286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31/05/2021</a:t>
            </a:fld>
            <a:endParaRPr lang="es-E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ACCB7D0-49CE-1944-9568-852B63995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5137" y="12354930"/>
            <a:ext cx="14245389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endParaRPr lang="es-ES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9B4B8C8-D08A-D046-9121-5E9A7AA6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41666" y="12354930"/>
            <a:ext cx="3383009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53307-638E-B84F-9619-864F81370150}"/>
              </a:ext>
            </a:extLst>
          </p:cNvPr>
          <p:cNvSpPr txBox="1"/>
          <p:nvPr userDrawn="1"/>
        </p:nvSpPr>
        <p:spPr>
          <a:xfrm>
            <a:off x="9445101" y="1161924"/>
            <a:ext cx="549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>
                <a:solidFill>
                  <a:srgbClr val="26C8D8"/>
                </a:solidFill>
                <a:latin typeface="Montserrat Thin" pitchFamily="2" charset="77"/>
              </a:rPr>
              <a:t>ONLINE TECH CONFERENCE</a:t>
            </a:r>
          </a:p>
        </p:txBody>
      </p:sp>
    </p:spTree>
    <p:extLst>
      <p:ext uri="{BB962C8B-B14F-4D97-AF65-F5344CB8AC3E}">
        <p14:creationId xmlns:p14="http://schemas.microsoft.com/office/powerpoint/2010/main" val="382041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+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738" y="2162435"/>
            <a:ext cx="13087995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7738" y="5975660"/>
            <a:ext cx="13087995" cy="6179925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81737-0AD0-2646-9B7D-EF7F1B316A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57738" y="5012906"/>
            <a:ext cx="13087995" cy="801641"/>
          </a:xfrm>
        </p:spPr>
        <p:txBody>
          <a:bodyPr/>
          <a:lstStyle>
            <a:lvl1pPr marL="0" indent="0">
              <a:buNone/>
              <a:defRPr sz="54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s-E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4257E0-461B-F247-B54D-5ED9EEBB5B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79255" y="2162435"/>
            <a:ext cx="8145419" cy="9993150"/>
          </a:xfrm>
        </p:spPr>
        <p:txBody>
          <a:bodyPr/>
          <a:lstStyle/>
          <a:p>
            <a:endParaRPr lang="es-E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A44FD2-1323-9448-BFC8-B8B519FF47B0}"/>
              </a:ext>
            </a:extLst>
          </p:cNvPr>
          <p:cNvSpPr txBox="1"/>
          <p:nvPr userDrawn="1"/>
        </p:nvSpPr>
        <p:spPr>
          <a:xfrm>
            <a:off x="19865824" y="1054884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i="0" spc="-150">
                <a:solidFill>
                  <a:srgbClr val="081B2B"/>
                </a:solidFill>
                <a:latin typeface="Montserrat SemiBold" pitchFamily="2" charset="77"/>
              </a:rPr>
              <a:t>#DotNet</a:t>
            </a:r>
            <a:r>
              <a:rPr lang="en-ES" b="1" i="0" spc="-150">
                <a:solidFill>
                  <a:srgbClr val="26C8D8"/>
                </a:solidFill>
                <a:latin typeface="Montserrat" pitchFamily="2" charset="77"/>
              </a:rPr>
              <a:t>2021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8735D5F-7194-B245-9C1A-FB94ADA87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738" y="1230167"/>
            <a:ext cx="3594100" cy="495300"/>
          </a:xfrm>
          <a:prstGeom prst="rect">
            <a:avLst/>
          </a:prstGeom>
        </p:spPr>
      </p:pic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C81239EC-E038-6A4B-B89B-582F8C4657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7738" y="12354930"/>
            <a:ext cx="3241286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31/05/2021</a:t>
            </a:fld>
            <a:endParaRPr lang="es-E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FBCC53F-6500-D543-93D4-779C68981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5137" y="12354930"/>
            <a:ext cx="14245389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endParaRPr lang="es-ES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E2E07F4-A938-8741-A687-02B76CB8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41666" y="12354930"/>
            <a:ext cx="3383009" cy="730250"/>
          </a:xfrm>
        </p:spPr>
        <p:txBody>
          <a:bodyPr/>
          <a:lstStyle>
            <a:lvl1pPr>
              <a:defRPr>
                <a:solidFill>
                  <a:srgbClr val="26C8D8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BA046A-CA5E-A044-8763-B7C77D59822B}"/>
              </a:ext>
            </a:extLst>
          </p:cNvPr>
          <p:cNvSpPr txBox="1"/>
          <p:nvPr userDrawn="1"/>
        </p:nvSpPr>
        <p:spPr>
          <a:xfrm>
            <a:off x="9445101" y="1161924"/>
            <a:ext cx="549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>
                <a:solidFill>
                  <a:srgbClr val="26C8D8"/>
                </a:solidFill>
                <a:latin typeface="Montserrat Thin" pitchFamily="2" charset="77"/>
              </a:rPr>
              <a:t>ONLINE TECH CONFERENCE</a:t>
            </a:r>
          </a:p>
        </p:txBody>
      </p:sp>
    </p:spTree>
    <p:extLst>
      <p:ext uri="{BB962C8B-B14F-4D97-AF65-F5344CB8AC3E}">
        <p14:creationId xmlns:p14="http://schemas.microsoft.com/office/powerpoint/2010/main" val="1851623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rgbClr val="26C8D8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26C8D8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26C8D8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32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1" r:id="rId2"/>
    <p:sldLayoutId id="2147483693" r:id="rId3"/>
    <p:sldLayoutId id="2147483684" r:id="rId4"/>
    <p:sldLayoutId id="2147483682" r:id="rId5"/>
    <p:sldLayoutId id="2147483690" r:id="rId6"/>
    <p:sldLayoutId id="2147483683" r:id="rId7"/>
    <p:sldLayoutId id="2147483687" r:id="rId8"/>
    <p:sldLayoutId id="2147483685" r:id="rId9"/>
    <p:sldLayoutId id="2147483688" r:id="rId10"/>
    <p:sldLayoutId id="2147483692" r:id="rId11"/>
    <p:sldLayoutId id="2147483686" r:id="rId12"/>
    <p:sldLayoutId id="2147483678" r:id="rId13"/>
    <p:sldLayoutId id="2147483679" r:id="rId14"/>
    <p:sldLayoutId id="2147483674" r:id="rId15"/>
    <p:sldLayoutId id="2147483689" r:id="rId16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rgbClr val="210140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rgbClr val="210140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rgbClr val="210140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rgbClr val="210140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210140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210140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2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press.i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hyperlink" Target="https://medium.com/@wc.testing.qa/la-famosa-pir%C3%A1mide-de-cohn-y-la-dura-realidad-e1250dfbe5f3" TargetMode="Externa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kentcdodds.com/blog/unit-vs-integration-vs-e2e-tes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0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CE5BB34-F879-F24F-B5F0-665031D6B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40" y="9454743"/>
            <a:ext cx="12486860" cy="2745656"/>
          </a:xfrm>
        </p:spPr>
        <p:txBody>
          <a:bodyPr>
            <a:normAutofit fontScale="90000"/>
          </a:bodyPr>
          <a:lstStyle/>
          <a:p>
            <a:r>
              <a:rPr lang="es-ES" dirty="0"/>
              <a:t>Perdiendo el miedo a las pruebas e2e con </a:t>
            </a:r>
            <a:r>
              <a:rPr lang="es-ES" dirty="0" err="1"/>
              <a:t>Cypress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225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9906D10-5783-41CE-BAB1-C72522CE6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525" y="4829987"/>
            <a:ext cx="1610398" cy="1610398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FF83C86-55A9-4C86-8D34-EBE6DBA5C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59" y="1818924"/>
            <a:ext cx="5683732" cy="319709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2FDAC8A-FCC9-4F7E-828A-B29908FD6654}"/>
              </a:ext>
            </a:extLst>
          </p:cNvPr>
          <p:cNvSpPr/>
          <p:nvPr/>
        </p:nvSpPr>
        <p:spPr>
          <a:xfrm>
            <a:off x="4848359" y="4417270"/>
            <a:ext cx="5683733" cy="24153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06406-7344-45BE-A962-ADCC28E7A6F6}"/>
              </a:ext>
            </a:extLst>
          </p:cNvPr>
          <p:cNvSpPr txBox="1"/>
          <p:nvPr/>
        </p:nvSpPr>
        <p:spPr>
          <a:xfrm>
            <a:off x="7221625" y="5045621"/>
            <a:ext cx="2889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 CI/CD workflow</a:t>
            </a:r>
          </a:p>
        </p:txBody>
      </p:sp>
      <p:pic>
        <p:nvPicPr>
          <p:cNvPr id="58" name="Picture 57" descr="Logo&#10;&#10;Description automatically generated with medium confidence">
            <a:extLst>
              <a:ext uri="{FF2B5EF4-FFF2-40B4-BE49-F238E27FC236}">
                <a16:creationId xmlns:a16="http://schemas.microsoft.com/office/drawing/2014/main" id="{91F01D36-948A-4DE0-8C42-29EC2064A3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7905" y="2073944"/>
            <a:ext cx="5365269" cy="155145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A0A43DB-8AFB-461D-AD97-AFE5D6F9AEE8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10532092" y="5624938"/>
            <a:ext cx="5706331" cy="20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08CD9B6C-D86A-4343-8D4C-1D294A349E90}"/>
              </a:ext>
            </a:extLst>
          </p:cNvPr>
          <p:cNvSpPr txBox="1"/>
          <p:nvPr/>
        </p:nvSpPr>
        <p:spPr>
          <a:xfrm>
            <a:off x="11793256" y="4725802"/>
            <a:ext cx="4537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Continuous Delivery</a:t>
            </a:r>
          </a:p>
        </p:txBody>
      </p: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025773DC-D6D1-4A98-8036-278AADF23CC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0236" y="5341194"/>
            <a:ext cx="2857899" cy="1500397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5377C495-822A-4CC5-BC27-1EEF0690BA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551" y="10436075"/>
            <a:ext cx="1531017" cy="15600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9D42D33-5CFB-4501-B839-65BE66F23B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2434" y="11079956"/>
            <a:ext cx="1023352" cy="126002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88A6A64-A952-4009-BBB1-16A9D9C4D13E}"/>
              </a:ext>
            </a:extLst>
          </p:cNvPr>
          <p:cNvSpPr/>
          <p:nvPr/>
        </p:nvSpPr>
        <p:spPr>
          <a:xfrm>
            <a:off x="16238424" y="4011508"/>
            <a:ext cx="6661775" cy="871866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6B2E1E-AA67-4127-8CB4-A916AC9DC45A}"/>
              </a:ext>
            </a:extLst>
          </p:cNvPr>
          <p:cNvSpPr txBox="1"/>
          <p:nvPr/>
        </p:nvSpPr>
        <p:spPr>
          <a:xfrm>
            <a:off x="18497403" y="5491227"/>
            <a:ext cx="4696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 (ACR)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B90FFF-BC49-41C2-AD56-067B7BA3D1D0}"/>
              </a:ext>
            </a:extLst>
          </p:cNvPr>
          <p:cNvSpPr txBox="1"/>
          <p:nvPr/>
        </p:nvSpPr>
        <p:spPr>
          <a:xfrm>
            <a:off x="19584823" y="10770015"/>
            <a:ext cx="2323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WebApp Linux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849078-8457-462C-9172-72C0A37ABDA3}"/>
              </a:ext>
            </a:extLst>
          </p:cNvPr>
          <p:cNvCxnSpPr>
            <a:cxnSpLocks/>
          </p:cNvCxnSpPr>
          <p:nvPr/>
        </p:nvCxnSpPr>
        <p:spPr>
          <a:xfrm>
            <a:off x="19584823" y="6858000"/>
            <a:ext cx="0" cy="334587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5D39A89D-B397-4645-858B-8028819FF4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9773" y="7595113"/>
            <a:ext cx="2163401" cy="155145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D2C8E81-5D70-4BC4-824C-A0D7E7C142D7}"/>
              </a:ext>
            </a:extLst>
          </p:cNvPr>
          <p:cNvSpPr txBox="1"/>
          <p:nvPr/>
        </p:nvSpPr>
        <p:spPr>
          <a:xfrm>
            <a:off x="18143849" y="8029257"/>
            <a:ext cx="203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deploy</a:t>
            </a:r>
          </a:p>
        </p:txBody>
      </p:sp>
      <p:pic>
        <p:nvPicPr>
          <p:cNvPr id="61" name="Picture 6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E0FA35F-BC3D-4164-A967-B14E12031C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71" y="9877394"/>
            <a:ext cx="1905000" cy="190500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A33EAE3-15E2-4FA2-9C8A-04CD86E7A353}"/>
              </a:ext>
            </a:extLst>
          </p:cNvPr>
          <p:cNvCxnSpPr>
            <a:cxnSpLocks/>
          </p:cNvCxnSpPr>
          <p:nvPr/>
        </p:nvCxnSpPr>
        <p:spPr>
          <a:xfrm flipH="1" flipV="1">
            <a:off x="12574011" y="10947365"/>
            <a:ext cx="3664414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5B0F82C-8731-419B-9BE9-36C8D16EAA86}"/>
              </a:ext>
            </a:extLst>
          </p:cNvPr>
          <p:cNvSpPr txBox="1"/>
          <p:nvPr/>
        </p:nvSpPr>
        <p:spPr>
          <a:xfrm>
            <a:off x="16422459" y="4132963"/>
            <a:ext cx="3459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DEV/UAT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092EF37-5AC7-4CA9-AEE5-4F3E59C6B30D}"/>
              </a:ext>
            </a:extLst>
          </p:cNvPr>
          <p:cNvSpPr txBox="1"/>
          <p:nvPr/>
        </p:nvSpPr>
        <p:spPr>
          <a:xfrm>
            <a:off x="13271766" y="10306674"/>
            <a:ext cx="3459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Run e2e tests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98AFA1-E5FF-4EA2-B2B8-644CF700F3B7}"/>
              </a:ext>
            </a:extLst>
          </p:cNvPr>
          <p:cNvSpPr txBox="1"/>
          <p:nvPr/>
        </p:nvSpPr>
        <p:spPr>
          <a:xfrm>
            <a:off x="694481" y="11902341"/>
            <a:ext cx="3459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DEV/UAT</a:t>
            </a:r>
          </a:p>
        </p:txBody>
      </p:sp>
      <p:pic>
        <p:nvPicPr>
          <p:cNvPr id="69" name="Picture 68" descr="Text&#10;&#10;Description automatically generated with medium confidence">
            <a:extLst>
              <a:ext uri="{FF2B5EF4-FFF2-40B4-BE49-F238E27FC236}">
                <a16:creationId xmlns:a16="http://schemas.microsoft.com/office/drawing/2014/main" id="{EFAB9535-8700-4968-9E8F-4B927BEA1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166" y="7362871"/>
            <a:ext cx="1131872" cy="131115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8286C23-2DF8-4EA6-81BC-D3A7BC767F88}"/>
              </a:ext>
            </a:extLst>
          </p:cNvPr>
          <p:cNvSpPr txBox="1"/>
          <p:nvPr/>
        </p:nvSpPr>
        <p:spPr>
          <a:xfrm>
            <a:off x="11793256" y="7446511"/>
            <a:ext cx="2737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e2e-tests artifact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9DAC02E-9F4D-481A-934F-CB6E1E0AFF91}"/>
              </a:ext>
            </a:extLst>
          </p:cNvPr>
          <p:cNvSpPr/>
          <p:nvPr/>
        </p:nvSpPr>
        <p:spPr>
          <a:xfrm>
            <a:off x="579118" y="9673819"/>
            <a:ext cx="11994893" cy="30563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382DF38-BEF2-42BA-AFBE-B54660B44AB7}"/>
              </a:ext>
            </a:extLst>
          </p:cNvPr>
          <p:cNvCxnSpPr>
            <a:cxnSpLocks/>
          </p:cNvCxnSpPr>
          <p:nvPr/>
        </p:nvCxnSpPr>
        <p:spPr>
          <a:xfrm>
            <a:off x="9908217" y="6832605"/>
            <a:ext cx="0" cy="28063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665F8F9-1888-4CDF-BE1E-27F95FC02881}"/>
              </a:ext>
            </a:extLst>
          </p:cNvPr>
          <p:cNvSpPr txBox="1"/>
          <p:nvPr/>
        </p:nvSpPr>
        <p:spPr>
          <a:xfrm>
            <a:off x="8449141" y="7803115"/>
            <a:ext cx="137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extracts</a:t>
            </a:r>
          </a:p>
        </p:txBody>
      </p:sp>
      <p:pic>
        <p:nvPicPr>
          <p:cNvPr id="83" name="Picture 82" descr="Logo&#10;&#10;Description automatically generated">
            <a:extLst>
              <a:ext uri="{FF2B5EF4-FFF2-40B4-BE49-F238E27FC236}">
                <a16:creationId xmlns:a16="http://schemas.microsoft.com/office/drawing/2014/main" id="{E0043317-39B0-4D72-BB85-6F428F5C7F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830" y="10344489"/>
            <a:ext cx="2187438" cy="851050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C849D56-4314-4B51-8A80-B15987B2C435}"/>
              </a:ext>
            </a:extLst>
          </p:cNvPr>
          <p:cNvCxnSpPr>
            <a:cxnSpLocks/>
          </p:cNvCxnSpPr>
          <p:nvPr/>
        </p:nvCxnSpPr>
        <p:spPr>
          <a:xfrm flipH="1">
            <a:off x="7103924" y="10810396"/>
            <a:ext cx="2167353" cy="1949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EE3BD185-A3E4-4A34-A744-548ED29ECF66}"/>
              </a:ext>
            </a:extLst>
          </p:cNvPr>
          <p:cNvSpPr txBox="1"/>
          <p:nvPr/>
        </p:nvSpPr>
        <p:spPr>
          <a:xfrm>
            <a:off x="9044086" y="11277614"/>
            <a:ext cx="318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Install dependencies</a:t>
            </a:r>
          </a:p>
        </p:txBody>
      </p:sp>
      <p:pic>
        <p:nvPicPr>
          <p:cNvPr id="89" name="Picture 88" descr="Shape&#10;&#10;Description automatically generated with low confidence">
            <a:extLst>
              <a:ext uri="{FF2B5EF4-FFF2-40B4-BE49-F238E27FC236}">
                <a16:creationId xmlns:a16="http://schemas.microsoft.com/office/drawing/2014/main" id="{8CFA8C11-E194-4A7E-9A19-E94DF093C9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074" y="10126653"/>
            <a:ext cx="1286723" cy="1286723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C395A8CF-14C9-4D37-A27B-5BBC88787D6A}"/>
              </a:ext>
            </a:extLst>
          </p:cNvPr>
          <p:cNvSpPr txBox="1"/>
          <p:nvPr/>
        </p:nvSpPr>
        <p:spPr>
          <a:xfrm>
            <a:off x="5041894" y="11448357"/>
            <a:ext cx="3184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cypress.json</a:t>
            </a:r>
            <a:endParaRPr lang="en-US" sz="2800" dirty="0"/>
          </a:p>
          <a:p>
            <a:r>
              <a:rPr lang="en-US" sz="2800" dirty="0"/>
              <a:t>(environment URL)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6AACDF1-02FB-4715-9418-0C7D4887F462}"/>
              </a:ext>
            </a:extLst>
          </p:cNvPr>
          <p:cNvCxnSpPr>
            <a:cxnSpLocks/>
          </p:cNvCxnSpPr>
          <p:nvPr/>
        </p:nvCxnSpPr>
        <p:spPr>
          <a:xfrm flipH="1">
            <a:off x="2870624" y="10815728"/>
            <a:ext cx="2167353" cy="1949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0CB308F-F1A9-4F75-90C8-1FE61A7B2B14}"/>
              </a:ext>
            </a:extLst>
          </p:cNvPr>
          <p:cNvSpPr txBox="1"/>
          <p:nvPr/>
        </p:nvSpPr>
        <p:spPr>
          <a:xfrm>
            <a:off x="3472989" y="10246794"/>
            <a:ext cx="137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runs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73AF3B9-58B8-4C72-B133-9EEC35CE2E89}"/>
              </a:ext>
            </a:extLst>
          </p:cNvPr>
          <p:cNvSpPr txBox="1"/>
          <p:nvPr/>
        </p:nvSpPr>
        <p:spPr>
          <a:xfrm>
            <a:off x="7762831" y="10257406"/>
            <a:ext cx="137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edits</a:t>
            </a:r>
          </a:p>
        </p:txBody>
      </p:sp>
    </p:spTree>
    <p:extLst>
      <p:ext uri="{BB962C8B-B14F-4D97-AF65-F5344CB8AC3E}">
        <p14:creationId xmlns:p14="http://schemas.microsoft.com/office/powerpoint/2010/main" val="103320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41" grpId="0" animBg="1"/>
      <p:bldP spid="42" grpId="0"/>
      <p:bldP spid="43" grpId="0"/>
      <p:bldP spid="60" grpId="0"/>
      <p:bldP spid="65" grpId="0"/>
      <p:bldP spid="66" grpId="0"/>
      <p:bldP spid="67" grpId="0"/>
      <p:bldP spid="70" grpId="0"/>
      <p:bldP spid="79" grpId="0" animBg="1"/>
      <p:bldP spid="81" grpId="0"/>
      <p:bldP spid="87" grpId="0"/>
      <p:bldP spid="90" grpId="0"/>
      <p:bldP spid="93" grpId="0"/>
      <p:bldP spid="9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n on top of a notebook&#10;&#10;Description automatically generated with medium confidence">
            <a:extLst>
              <a:ext uri="{FF2B5EF4-FFF2-40B4-BE49-F238E27FC236}">
                <a16:creationId xmlns:a16="http://schemas.microsoft.com/office/drawing/2014/main" id="{77E90654-02D9-4BA5-8A73-1FA8E63050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4327"/>
            <a:ext cx="11762510" cy="784167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FA97702-99CC-4CDC-9ADA-BD13914A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511" y="2814683"/>
            <a:ext cx="19051174" cy="1468603"/>
          </a:xfrm>
        </p:spPr>
        <p:txBody>
          <a:bodyPr>
            <a:normAutofit fontScale="90000"/>
          </a:bodyPr>
          <a:lstStyle/>
          <a:p>
            <a:r>
              <a:rPr lang="en-US" sz="11500" dirty="0" err="1"/>
              <a:t>Recapitulando</a:t>
            </a:r>
            <a:r>
              <a:rPr lang="en-US" sz="11500" dirty="0"/>
              <a:t>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F37961-48E6-496C-A08E-2C859D463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9904" y="4710544"/>
            <a:ext cx="10821987" cy="87560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3000"/>
              </a:spcAft>
            </a:pPr>
            <a:r>
              <a:rPr lang="en-US" sz="4000" dirty="0" err="1">
                <a:solidFill>
                  <a:srgbClr val="081B2B"/>
                </a:solidFill>
              </a:rPr>
              <a:t>Recordamos</a:t>
            </a:r>
            <a:r>
              <a:rPr lang="en-US" sz="4000" dirty="0">
                <a:solidFill>
                  <a:srgbClr val="081B2B"/>
                </a:solidFill>
              </a:rPr>
              <a:t> </a:t>
            </a:r>
            <a:r>
              <a:rPr lang="en-US" sz="5400" b="1" dirty="0">
                <a:solidFill>
                  <a:srgbClr val="26C8D8"/>
                </a:solidFill>
              </a:rPr>
              <a:t>por </a:t>
            </a:r>
            <a:r>
              <a:rPr lang="en-US" sz="5400" b="1" dirty="0" err="1">
                <a:solidFill>
                  <a:srgbClr val="26C8D8"/>
                </a:solidFill>
              </a:rPr>
              <a:t>qué</a:t>
            </a:r>
            <a:r>
              <a:rPr lang="en-US" sz="5400" b="1" dirty="0">
                <a:solidFill>
                  <a:srgbClr val="081B2B"/>
                </a:solidFill>
              </a:rPr>
              <a:t> </a:t>
            </a:r>
            <a:r>
              <a:rPr lang="en-US" sz="4000" dirty="0" err="1">
                <a:solidFill>
                  <a:srgbClr val="081B2B"/>
                </a:solidFill>
              </a:rPr>
              <a:t>hacer</a:t>
            </a:r>
            <a:r>
              <a:rPr lang="en-US" sz="4000" dirty="0">
                <a:solidFill>
                  <a:srgbClr val="081B2B"/>
                </a:solidFill>
              </a:rPr>
              <a:t> testing</a:t>
            </a:r>
          </a:p>
          <a:p>
            <a:pPr>
              <a:lnSpc>
                <a:spcPct val="100000"/>
              </a:lnSpc>
              <a:spcAft>
                <a:spcPts val="3000"/>
              </a:spcAft>
            </a:pPr>
            <a:r>
              <a:rPr lang="en-US" sz="4000" dirty="0" err="1">
                <a:solidFill>
                  <a:srgbClr val="081B2B"/>
                </a:solidFill>
              </a:rPr>
              <a:t>Utilizamos</a:t>
            </a:r>
            <a:r>
              <a:rPr lang="en-US" sz="4000" dirty="0">
                <a:solidFill>
                  <a:srgbClr val="081B2B"/>
                </a:solidFill>
              </a:rPr>
              <a:t> </a:t>
            </a:r>
            <a:r>
              <a:rPr lang="en-US" sz="4000" dirty="0" err="1">
                <a:solidFill>
                  <a:srgbClr val="081B2B"/>
                </a:solidFill>
              </a:rPr>
              <a:t>sólo</a:t>
            </a:r>
            <a:r>
              <a:rPr lang="en-US" sz="4000" dirty="0">
                <a:solidFill>
                  <a:srgbClr val="081B2B"/>
                </a:solidFill>
              </a:rPr>
              <a:t> dos </a:t>
            </a:r>
            <a:r>
              <a:rPr lang="en-US" sz="4000" dirty="0" err="1">
                <a:solidFill>
                  <a:srgbClr val="081B2B"/>
                </a:solidFill>
              </a:rPr>
              <a:t>comandos</a:t>
            </a:r>
            <a:r>
              <a:rPr lang="en-US" sz="4000" dirty="0">
                <a:solidFill>
                  <a:srgbClr val="081B2B"/>
                </a:solidFill>
              </a:rPr>
              <a:t> para</a:t>
            </a:r>
            <a:r>
              <a:rPr lang="en-US" sz="4800" dirty="0">
                <a:solidFill>
                  <a:srgbClr val="081B2B"/>
                </a:solidFill>
              </a:rPr>
              <a:t> </a:t>
            </a:r>
            <a:r>
              <a:rPr lang="en-US" sz="5400" b="1" dirty="0" err="1">
                <a:solidFill>
                  <a:srgbClr val="26C8D8"/>
                </a:solidFill>
              </a:rPr>
              <a:t>instalación</a:t>
            </a:r>
            <a:r>
              <a:rPr lang="en-US" sz="5400" b="1" dirty="0">
                <a:solidFill>
                  <a:srgbClr val="26C8D8"/>
                </a:solidFill>
              </a:rPr>
              <a:t> y </a:t>
            </a:r>
            <a:r>
              <a:rPr lang="en-US" sz="5400" b="1" dirty="0" err="1">
                <a:solidFill>
                  <a:srgbClr val="26C8D8"/>
                </a:solidFill>
              </a:rPr>
              <a:t>configuración</a:t>
            </a:r>
            <a:r>
              <a:rPr lang="en-US" sz="5400" b="1" dirty="0">
                <a:solidFill>
                  <a:srgbClr val="081B2B"/>
                </a:solidFill>
              </a:rPr>
              <a:t> </a:t>
            </a:r>
            <a:r>
              <a:rPr lang="en-US" sz="4000" dirty="0">
                <a:solidFill>
                  <a:srgbClr val="081B2B"/>
                </a:solidFill>
              </a:rPr>
              <a:t>de cypress</a:t>
            </a:r>
          </a:p>
          <a:p>
            <a:pPr>
              <a:lnSpc>
                <a:spcPct val="100000"/>
              </a:lnSpc>
              <a:spcAft>
                <a:spcPts val="3000"/>
              </a:spcAft>
            </a:pPr>
            <a:r>
              <a:rPr lang="en-US" sz="4000" dirty="0" err="1">
                <a:solidFill>
                  <a:srgbClr val="081B2B"/>
                </a:solidFill>
              </a:rPr>
              <a:t>Empezamos</a:t>
            </a:r>
            <a:r>
              <a:rPr lang="en-US" sz="4000" dirty="0">
                <a:solidFill>
                  <a:srgbClr val="081B2B"/>
                </a:solidFill>
              </a:rPr>
              <a:t> con tests e2e: </a:t>
            </a:r>
            <a:r>
              <a:rPr lang="en-US" sz="5400" b="1" dirty="0" err="1">
                <a:solidFill>
                  <a:srgbClr val="26C8D8"/>
                </a:solidFill>
              </a:rPr>
              <a:t>visitar</a:t>
            </a:r>
            <a:r>
              <a:rPr lang="en-US" sz="4000" dirty="0">
                <a:solidFill>
                  <a:srgbClr val="081B2B"/>
                </a:solidFill>
              </a:rPr>
              <a:t>, </a:t>
            </a:r>
            <a:r>
              <a:rPr lang="en-US" sz="4000" dirty="0" err="1">
                <a:solidFill>
                  <a:srgbClr val="081B2B"/>
                </a:solidFill>
              </a:rPr>
              <a:t>recuperar</a:t>
            </a:r>
            <a:r>
              <a:rPr lang="en-US" sz="4000" dirty="0">
                <a:solidFill>
                  <a:srgbClr val="081B2B"/>
                </a:solidFill>
              </a:rPr>
              <a:t> </a:t>
            </a:r>
            <a:r>
              <a:rPr lang="en-US" sz="4000" dirty="0" err="1">
                <a:solidFill>
                  <a:srgbClr val="081B2B"/>
                </a:solidFill>
              </a:rPr>
              <a:t>elementos</a:t>
            </a:r>
            <a:r>
              <a:rPr lang="en-US" sz="4000" dirty="0">
                <a:solidFill>
                  <a:srgbClr val="081B2B"/>
                </a:solidFill>
              </a:rPr>
              <a:t> </a:t>
            </a:r>
            <a:r>
              <a:rPr lang="en-US" sz="4000" dirty="0" err="1">
                <a:solidFill>
                  <a:srgbClr val="081B2B"/>
                </a:solidFill>
              </a:rPr>
              <a:t>página</a:t>
            </a:r>
            <a:r>
              <a:rPr lang="en-US" sz="4000" dirty="0">
                <a:solidFill>
                  <a:srgbClr val="081B2B"/>
                </a:solidFill>
              </a:rPr>
              <a:t>, </a:t>
            </a:r>
            <a:r>
              <a:rPr lang="en-US" sz="5400" b="1" dirty="0" err="1">
                <a:solidFill>
                  <a:srgbClr val="26C8D8"/>
                </a:solidFill>
              </a:rPr>
              <a:t>interactuar</a:t>
            </a:r>
            <a:endParaRPr lang="en-US" sz="5400" b="1" dirty="0">
              <a:solidFill>
                <a:srgbClr val="26C8D8"/>
              </a:solidFill>
            </a:endParaRPr>
          </a:p>
          <a:p>
            <a:pPr>
              <a:lnSpc>
                <a:spcPct val="100000"/>
              </a:lnSpc>
              <a:spcAft>
                <a:spcPts val="3000"/>
              </a:spcAft>
            </a:pPr>
            <a:r>
              <a:rPr lang="en-US" sz="5400" b="1" dirty="0" err="1">
                <a:solidFill>
                  <a:srgbClr val="26C8D8"/>
                </a:solidFill>
              </a:rPr>
              <a:t>Integración</a:t>
            </a:r>
            <a:r>
              <a:rPr lang="en-US" sz="5400" b="1" dirty="0">
                <a:solidFill>
                  <a:srgbClr val="26C8D8"/>
                </a:solidFill>
              </a:rPr>
              <a:t> continua</a:t>
            </a:r>
            <a:r>
              <a:rPr lang="en-US" sz="5400" dirty="0">
                <a:solidFill>
                  <a:srgbClr val="26C8D8"/>
                </a:solidFill>
              </a:rPr>
              <a:t> </a:t>
            </a:r>
            <a:r>
              <a:rPr lang="en-US" sz="4000" dirty="0">
                <a:solidFill>
                  <a:srgbClr val="081B2B"/>
                </a:solidFill>
              </a:rPr>
              <a:t>con </a:t>
            </a:r>
            <a:r>
              <a:rPr lang="en-US" sz="4000" dirty="0" err="1">
                <a:solidFill>
                  <a:srgbClr val="081B2B"/>
                </a:solidFill>
              </a:rPr>
              <a:t>nuestros</a:t>
            </a:r>
            <a:r>
              <a:rPr lang="en-US" sz="4000" dirty="0">
                <a:solidFill>
                  <a:srgbClr val="081B2B"/>
                </a:solidFill>
              </a:rPr>
              <a:t> tests</a:t>
            </a:r>
          </a:p>
        </p:txBody>
      </p:sp>
    </p:spTree>
    <p:extLst>
      <p:ext uri="{BB962C8B-B14F-4D97-AF65-F5344CB8AC3E}">
        <p14:creationId xmlns:p14="http://schemas.microsoft.com/office/powerpoint/2010/main" val="629879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A97702-99CC-4CDC-9ADA-BD13914A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511" y="2814683"/>
            <a:ext cx="19051174" cy="1468603"/>
          </a:xfrm>
        </p:spPr>
        <p:txBody>
          <a:bodyPr>
            <a:normAutofit fontScale="90000"/>
          </a:bodyPr>
          <a:lstStyle/>
          <a:p>
            <a:r>
              <a:rPr lang="en-US" sz="11500" dirty="0" err="1"/>
              <a:t>Siguientes</a:t>
            </a:r>
            <a:r>
              <a:rPr lang="en-US" sz="11500" dirty="0"/>
              <a:t> pasos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F37961-48E6-496C-A08E-2C859D463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5965" y="4710544"/>
            <a:ext cx="11055928" cy="87560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3000"/>
              </a:spcAft>
            </a:pPr>
            <a:r>
              <a:rPr lang="en-US" sz="5400" b="1" dirty="0">
                <a:solidFill>
                  <a:srgbClr val="26C8D8"/>
                </a:solidFill>
              </a:rPr>
              <a:t>Doc. </a:t>
            </a:r>
            <a:r>
              <a:rPr lang="en-US" sz="5400" b="1" dirty="0" err="1">
                <a:solidFill>
                  <a:srgbClr val="26C8D8"/>
                </a:solidFill>
              </a:rPr>
              <a:t>oficial</a:t>
            </a:r>
            <a:r>
              <a:rPr lang="en-US" sz="5400" dirty="0">
                <a:solidFill>
                  <a:srgbClr val="26C8D8"/>
                </a:solidFill>
              </a:rPr>
              <a:t>: </a:t>
            </a:r>
            <a:r>
              <a:rPr lang="en-US" sz="4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https://www.cypress.io/</a:t>
            </a:r>
            <a:r>
              <a:rPr lang="en-US" sz="4000" dirty="0"/>
              <a:t> </a:t>
            </a:r>
          </a:p>
          <a:p>
            <a:pPr>
              <a:lnSpc>
                <a:spcPct val="100000"/>
              </a:lnSpc>
              <a:spcAft>
                <a:spcPts val="3000"/>
              </a:spcAft>
            </a:pPr>
            <a:r>
              <a:rPr lang="en-US" sz="4000" dirty="0" err="1"/>
              <a:t>Incluir</a:t>
            </a:r>
            <a:r>
              <a:rPr lang="en-US" sz="4000" dirty="0"/>
              <a:t> </a:t>
            </a:r>
            <a:r>
              <a:rPr lang="en-US" sz="5400" b="1" dirty="0">
                <a:solidFill>
                  <a:srgbClr val="26C8D8"/>
                </a:solidFill>
              </a:rPr>
              <a:t>component testing</a:t>
            </a:r>
          </a:p>
          <a:p>
            <a:pPr>
              <a:lnSpc>
                <a:spcPct val="100000"/>
              </a:lnSpc>
              <a:spcAft>
                <a:spcPts val="3000"/>
              </a:spcAft>
            </a:pPr>
            <a:r>
              <a:rPr lang="en-US" sz="4000" dirty="0" err="1">
                <a:solidFill>
                  <a:srgbClr val="081B2B"/>
                </a:solidFill>
              </a:rPr>
              <a:t>Cubrir</a:t>
            </a:r>
            <a:r>
              <a:rPr lang="en-US" sz="4000" dirty="0">
                <a:solidFill>
                  <a:srgbClr val="081B2B"/>
                </a:solidFill>
              </a:rPr>
              <a:t> </a:t>
            </a:r>
            <a:r>
              <a:rPr lang="en-US" sz="5400" b="1" dirty="0">
                <a:solidFill>
                  <a:srgbClr val="26C8D8"/>
                </a:solidFill>
              </a:rPr>
              <a:t>mayor % </a:t>
            </a:r>
            <a:r>
              <a:rPr lang="en-US" sz="5400" b="1" dirty="0" err="1">
                <a:solidFill>
                  <a:srgbClr val="26C8D8"/>
                </a:solidFill>
              </a:rPr>
              <a:t>funcionalidad</a:t>
            </a:r>
            <a:endParaRPr lang="en-US" sz="5400" b="1" dirty="0">
              <a:solidFill>
                <a:srgbClr val="26C8D8"/>
              </a:solidFill>
            </a:endParaRPr>
          </a:p>
          <a:p>
            <a:pPr>
              <a:lnSpc>
                <a:spcPct val="100000"/>
              </a:lnSpc>
              <a:spcAft>
                <a:spcPts val="3000"/>
              </a:spcAft>
            </a:pPr>
            <a:r>
              <a:rPr lang="en-US" sz="4000" dirty="0" err="1">
                <a:solidFill>
                  <a:srgbClr val="081B2B"/>
                </a:solidFill>
              </a:rPr>
              <a:t>Siempre</a:t>
            </a:r>
            <a:r>
              <a:rPr lang="en-US" sz="4000" dirty="0">
                <a:solidFill>
                  <a:srgbClr val="081B2B"/>
                </a:solidFill>
              </a:rPr>
              <a:t> </a:t>
            </a:r>
            <a:r>
              <a:rPr lang="en-US" sz="4000" dirty="0" err="1">
                <a:solidFill>
                  <a:srgbClr val="081B2B"/>
                </a:solidFill>
              </a:rPr>
              <a:t>probar</a:t>
            </a:r>
            <a:r>
              <a:rPr lang="en-US" sz="4000" dirty="0">
                <a:solidFill>
                  <a:srgbClr val="081B2B"/>
                </a:solidFill>
              </a:rPr>
              <a:t> </a:t>
            </a:r>
            <a:r>
              <a:rPr lang="en-US" sz="5400" b="1" dirty="0">
                <a:solidFill>
                  <a:srgbClr val="26C8D8"/>
                </a:solidFill>
              </a:rPr>
              <a:t>UAT o DEV</a:t>
            </a:r>
            <a:r>
              <a:rPr lang="en-US" sz="4000" dirty="0">
                <a:solidFill>
                  <a:srgbClr val="081B2B"/>
                </a:solidFill>
              </a:rPr>
              <a:t>, </a:t>
            </a:r>
            <a:r>
              <a:rPr lang="en-US" sz="4000" dirty="0" err="1">
                <a:solidFill>
                  <a:srgbClr val="081B2B"/>
                </a:solidFill>
              </a:rPr>
              <a:t>nunca</a:t>
            </a:r>
            <a:r>
              <a:rPr lang="en-US" sz="4000" dirty="0">
                <a:solidFill>
                  <a:srgbClr val="081B2B"/>
                </a:solidFill>
              </a:rPr>
              <a:t> PRO</a:t>
            </a:r>
          </a:p>
          <a:p>
            <a:pPr>
              <a:lnSpc>
                <a:spcPct val="100000"/>
              </a:lnSpc>
              <a:spcAft>
                <a:spcPts val="3000"/>
              </a:spcAft>
            </a:pPr>
            <a:r>
              <a:rPr lang="en-US" sz="4000" dirty="0" err="1">
                <a:solidFill>
                  <a:srgbClr val="081B2B"/>
                </a:solidFill>
              </a:rPr>
              <a:t>Investigar</a:t>
            </a:r>
            <a:r>
              <a:rPr lang="en-US" sz="4000" dirty="0">
                <a:solidFill>
                  <a:srgbClr val="081B2B"/>
                </a:solidFill>
              </a:rPr>
              <a:t> </a:t>
            </a:r>
            <a:r>
              <a:rPr lang="en-US" sz="4000" dirty="0" err="1">
                <a:solidFill>
                  <a:srgbClr val="081B2B"/>
                </a:solidFill>
              </a:rPr>
              <a:t>aspectos</a:t>
            </a:r>
            <a:r>
              <a:rPr lang="en-US" sz="4000" dirty="0">
                <a:solidFill>
                  <a:srgbClr val="081B2B"/>
                </a:solidFill>
              </a:rPr>
              <a:t> </a:t>
            </a:r>
            <a:r>
              <a:rPr lang="en-US" sz="4000" dirty="0" err="1">
                <a:solidFill>
                  <a:srgbClr val="081B2B"/>
                </a:solidFill>
              </a:rPr>
              <a:t>avanzados</a:t>
            </a:r>
            <a:r>
              <a:rPr lang="en-US" sz="4000" dirty="0">
                <a:solidFill>
                  <a:srgbClr val="081B2B"/>
                </a:solidFill>
              </a:rPr>
              <a:t>: login (ROPC), variables de </a:t>
            </a:r>
            <a:r>
              <a:rPr lang="en-US" sz="4000" dirty="0" err="1">
                <a:solidFill>
                  <a:srgbClr val="081B2B"/>
                </a:solidFill>
              </a:rPr>
              <a:t>entorno</a:t>
            </a:r>
            <a:r>
              <a:rPr lang="en-US" sz="4000" dirty="0">
                <a:solidFill>
                  <a:srgbClr val="081B2B"/>
                </a:solidFill>
              </a:rPr>
              <a:t>, commands, testing strategies…</a:t>
            </a:r>
          </a:p>
        </p:txBody>
      </p:sp>
      <p:pic>
        <p:nvPicPr>
          <p:cNvPr id="3" name="Picture 2" descr="A picture containing building, step&#10;&#10;Description automatically generated">
            <a:extLst>
              <a:ext uri="{FF2B5EF4-FFF2-40B4-BE49-F238E27FC236}">
                <a16:creationId xmlns:a16="http://schemas.microsoft.com/office/drawing/2014/main" id="{DBC9CE2C-C25D-4B5A-878D-2C29ABCF89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3" b="1010"/>
          <a:stretch/>
        </p:blipFill>
        <p:spPr>
          <a:xfrm>
            <a:off x="0" y="5874326"/>
            <a:ext cx="11762509" cy="784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68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371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552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BEB692-475B-4368-B606-1B181B0B37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@asunsanlop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CF376-2F61-47B1-999D-A721F3DE0F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aslopez@plainconcepts.com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DEF047-529D-4A37-B342-62C53A74F2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Asun Sánchez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E70B64-CBC4-4082-B5D3-07BA04E5D7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Software </a:t>
            </a:r>
            <a:r>
              <a:rPr lang="es-ES" dirty="0" err="1"/>
              <a:t>Engineer</a:t>
            </a: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952A28-BBFB-4596-AE67-5F1C765C9CA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@ivanirega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6E63D2-9CEB-4C9E-A2AA-B646B9194A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ireinoso@plainconcepts.com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88C2A9-7976-43BE-AF68-98F3992F58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/>
              <a:t>Iván Reinoso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4980EF-D9C6-4F52-B35D-3814D84D00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 err="1"/>
              <a:t>Frontend</a:t>
            </a:r>
            <a:r>
              <a:rPr lang="es-ES" dirty="0"/>
              <a:t> </a:t>
            </a:r>
            <a:r>
              <a:rPr lang="es-ES" dirty="0" err="1"/>
              <a:t>Technical</a:t>
            </a:r>
            <a:r>
              <a:rPr lang="es-ES" dirty="0"/>
              <a:t> Lead</a:t>
            </a:r>
          </a:p>
        </p:txBody>
      </p:sp>
      <p:pic>
        <p:nvPicPr>
          <p:cNvPr id="8" name="Picture Placeholder 7" descr="A person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79682858-E243-46A1-BE9F-FF28EFAA66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" b="27"/>
          <a:stretch>
            <a:fillRect/>
          </a:stretch>
        </p:blipFill>
        <p:spPr/>
      </p:pic>
      <p:pic>
        <p:nvPicPr>
          <p:cNvPr id="12" name="Picture Placeholder 11" descr="A person with the arms crossed&#10;&#10;Description automatically generated with medium confidence">
            <a:extLst>
              <a:ext uri="{FF2B5EF4-FFF2-40B4-BE49-F238E27FC236}">
                <a16:creationId xmlns:a16="http://schemas.microsoft.com/office/drawing/2014/main" id="{14A07578-8DAF-4B44-80D8-AFEBB07750A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" b="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662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4F9F11-1F5C-4BC6-977B-EE74585FDD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74" y="4949688"/>
            <a:ext cx="9094066" cy="585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E4C30B5-D85E-415D-B7AB-91C3BA3256FA}"/>
              </a:ext>
            </a:extLst>
          </p:cNvPr>
          <p:cNvGrpSpPr/>
          <p:nvPr/>
        </p:nvGrpSpPr>
        <p:grpSpPr>
          <a:xfrm>
            <a:off x="9924394" y="4276725"/>
            <a:ext cx="5157855" cy="7195716"/>
            <a:chOff x="9924394" y="4276725"/>
            <a:chExt cx="5157855" cy="719571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362BA2-0C10-4985-9A2C-478DD3E4A2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4394" y="4276725"/>
              <a:ext cx="4533624" cy="7195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FF1F3F-EBBB-4C3F-A0C3-65F9FFAD35FA}"/>
                </a:ext>
              </a:extLst>
            </p:cNvPr>
            <p:cNvSpPr txBox="1"/>
            <p:nvPr/>
          </p:nvSpPr>
          <p:spPr>
            <a:xfrm>
              <a:off x="10853529" y="4949688"/>
              <a:ext cx="32600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MV Boli" panose="02000500030200090000" pitchFamily="2" charset="0"/>
                  <a:cs typeface="MV Boli" panose="02000500030200090000" pitchFamily="2" charset="0"/>
                </a:rPr>
                <a:t>Manual tests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C4220D-D036-48C9-A9FE-D744BCDCE205}"/>
                </a:ext>
              </a:extLst>
            </p:cNvPr>
            <p:cNvSpPr txBox="1"/>
            <p:nvPr/>
          </p:nvSpPr>
          <p:spPr>
            <a:xfrm>
              <a:off x="11197983" y="6319391"/>
              <a:ext cx="32600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MV Boli" panose="02000500030200090000" pitchFamily="2" charset="0"/>
                  <a:cs typeface="MV Boli" panose="02000500030200090000" pitchFamily="2" charset="0"/>
                </a:rPr>
                <a:t>GUI / Integration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7DA3B7-F317-4DCA-81D6-C0301265AD65}"/>
                </a:ext>
              </a:extLst>
            </p:cNvPr>
            <p:cNvSpPr txBox="1"/>
            <p:nvPr/>
          </p:nvSpPr>
          <p:spPr>
            <a:xfrm>
              <a:off x="11563797" y="8078149"/>
              <a:ext cx="32600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MV Boli" panose="02000500030200090000" pitchFamily="2" charset="0"/>
                  <a:cs typeface="MV Boli" panose="02000500030200090000" pitchFamily="2" charset="0"/>
                </a:rPr>
                <a:t>Component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62F2F9-4E15-4F62-93C0-75AEBAFE9970}"/>
                </a:ext>
              </a:extLst>
            </p:cNvPr>
            <p:cNvSpPr txBox="1"/>
            <p:nvPr/>
          </p:nvSpPr>
          <p:spPr>
            <a:xfrm>
              <a:off x="11822214" y="9744517"/>
              <a:ext cx="32600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MV Boli" panose="02000500030200090000" pitchFamily="2" charset="0"/>
                  <a:cs typeface="MV Boli" panose="02000500030200090000" pitchFamily="2" charset="0"/>
                </a:rPr>
                <a:t>Unit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E4FD28E-68FA-443A-BE35-14D71C7F87A8}"/>
              </a:ext>
            </a:extLst>
          </p:cNvPr>
          <p:cNvSpPr txBox="1"/>
          <p:nvPr/>
        </p:nvSpPr>
        <p:spPr>
          <a:xfrm>
            <a:off x="13397948" y="12869780"/>
            <a:ext cx="10609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Images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La famosa Pirámide de </a:t>
            </a:r>
            <a:r>
              <a:rPr lang="es-ES" sz="2400" dirty="0" err="1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Cohn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 la dura realidad | </a:t>
            </a:r>
            <a:r>
              <a:rPr lang="es-ES" sz="2400" dirty="0" err="1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sz="2400" dirty="0" err="1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wc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sz="2400" dirty="0" err="1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testing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Medium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302076D-8154-4865-AE25-217B1CF73FD9}"/>
              </a:ext>
            </a:extLst>
          </p:cNvPr>
          <p:cNvGrpSpPr/>
          <p:nvPr/>
        </p:nvGrpSpPr>
        <p:grpSpPr>
          <a:xfrm>
            <a:off x="16980069" y="4276725"/>
            <a:ext cx="5491036" cy="7195716"/>
            <a:chOff x="16980069" y="4276725"/>
            <a:chExt cx="5491036" cy="7195716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780BDA4-7552-43D2-BFB1-71A89B5A1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0069" y="4276725"/>
              <a:ext cx="5491036" cy="7195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FADED4-700B-40DA-BC79-B7D179A323E5}"/>
                </a:ext>
              </a:extLst>
            </p:cNvPr>
            <p:cNvSpPr txBox="1"/>
            <p:nvPr/>
          </p:nvSpPr>
          <p:spPr>
            <a:xfrm>
              <a:off x="18480155" y="5242076"/>
              <a:ext cx="32600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MV Boli" panose="02000500030200090000" pitchFamily="2" charset="0"/>
                  <a:cs typeface="MV Boli" panose="02000500030200090000" pitchFamily="2" charset="0"/>
                </a:rPr>
                <a:t>Manual tests</a:t>
              </a:r>
            </a:p>
          </p:txBody>
        </p:sp>
      </p:grp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40128D6D-0019-4B26-94C5-A5053DE37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1450">
            <a:off x="20572696" y="5308955"/>
            <a:ext cx="2555311" cy="24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6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Testing Trophy">
            <a:extLst>
              <a:ext uri="{FF2B5EF4-FFF2-40B4-BE49-F238E27FC236}">
                <a16:creationId xmlns:a16="http://schemas.microsoft.com/office/drawing/2014/main" id="{C0F8F1FA-F9B2-4B3F-81DD-75EFD3614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480" y="2219739"/>
            <a:ext cx="10333452" cy="1058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236932-43F4-482F-88AE-24242D3AF0EA}"/>
              </a:ext>
            </a:extLst>
          </p:cNvPr>
          <p:cNvSpPr txBox="1"/>
          <p:nvPr/>
        </p:nvSpPr>
        <p:spPr>
          <a:xfrm>
            <a:off x="13817118" y="13072262"/>
            <a:ext cx="10156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vs Unit vs Integration vs E2E Testing for Frontend Apps (kentcdodds.com)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61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738" y="4952634"/>
            <a:ext cx="10733468" cy="950124"/>
          </a:xfrm>
        </p:spPr>
        <p:txBody>
          <a:bodyPr>
            <a:normAutofit lnSpcReduction="10000"/>
          </a:bodyPr>
          <a:lstStyle/>
          <a:p>
            <a:pPr algn="ctr"/>
            <a:r>
              <a:rPr lang="es-E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Fast, easy and reliable testing for anything that runs in a browser.</a:t>
            </a:r>
            <a:r>
              <a:rPr lang="es-E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4D888B-77AD-4B27-9C64-AF1F38B98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984" y="2764113"/>
            <a:ext cx="5486401" cy="1710588"/>
          </a:xfrm>
          <a:prstGeom prst="rect">
            <a:avLst/>
          </a:pr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647662B-6B84-4215-9BDF-26871D63010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-5" t="-178" r="38185" b="178"/>
          <a:stretch/>
        </p:blipFill>
        <p:spPr>
          <a:xfrm>
            <a:off x="12832140" y="2162435"/>
            <a:ext cx="10532149" cy="9873621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64E4C7-6269-4C2B-AB9F-EF204889110E}"/>
              </a:ext>
            </a:extLst>
          </p:cNvPr>
          <p:cNvSpPr txBox="1">
            <a:spLocks/>
          </p:cNvSpPr>
          <p:nvPr/>
        </p:nvSpPr>
        <p:spPr>
          <a:xfrm>
            <a:off x="1659057" y="6380691"/>
            <a:ext cx="10532149" cy="5655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rgbClr val="210140"/>
                </a:solidFill>
                <a:latin typeface="+mn-lt"/>
                <a:ea typeface="+mn-ea"/>
                <a:cs typeface="+mn-cs"/>
              </a:defRPr>
            </a:lvl1pPr>
            <a:lvl2pPr marL="914354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210140"/>
                </a:solidFill>
                <a:latin typeface="+mn-lt"/>
                <a:ea typeface="+mn-ea"/>
                <a:cs typeface="+mn-cs"/>
              </a:defRPr>
            </a:lvl2pPr>
            <a:lvl3pPr marL="1828709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210140"/>
                </a:solidFill>
                <a:latin typeface="+mn-lt"/>
                <a:ea typeface="+mn-ea"/>
                <a:cs typeface="+mn-cs"/>
              </a:defRPr>
            </a:lvl3pPr>
            <a:lvl4pPr marL="2743063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210140"/>
                </a:solidFill>
                <a:latin typeface="+mn-lt"/>
                <a:ea typeface="+mn-ea"/>
                <a:cs typeface="+mn-cs"/>
              </a:defRPr>
            </a:lvl4pPr>
            <a:lvl5pPr marL="3657417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210140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ES" sz="4400" b="1" dirty="0">
                <a:solidFill>
                  <a:srgbClr val="26C8D8"/>
                </a:solidFill>
              </a:rPr>
              <a:t>Front-</a:t>
            </a:r>
            <a:r>
              <a:rPr lang="es-ES" sz="4400" b="1" dirty="0" err="1">
                <a:solidFill>
                  <a:srgbClr val="26C8D8"/>
                </a:solidFill>
              </a:rPr>
              <a:t>End</a:t>
            </a:r>
            <a:r>
              <a:rPr lang="es-ES" sz="4400" b="1" dirty="0">
                <a:solidFill>
                  <a:srgbClr val="26C8D8"/>
                </a:solidFill>
              </a:rPr>
              <a:t>, browser </a:t>
            </a:r>
            <a:r>
              <a:rPr lang="es-ES" sz="3600" dirty="0" err="1">
                <a:solidFill>
                  <a:schemeClr val="tx1"/>
                </a:solidFill>
              </a:rPr>
              <a:t>testing</a:t>
            </a:r>
            <a:endParaRPr lang="es-ES" sz="3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s-ES" sz="3600" dirty="0">
                <a:solidFill>
                  <a:schemeClr val="tx1"/>
                </a:solidFill>
              </a:rPr>
              <a:t>Todo tipo de </a:t>
            </a:r>
            <a:r>
              <a:rPr lang="es-ES" sz="3600" dirty="0" err="1">
                <a:solidFill>
                  <a:schemeClr val="tx1"/>
                </a:solidFill>
              </a:rPr>
              <a:t>tests</a:t>
            </a:r>
            <a:r>
              <a:rPr lang="es-ES" sz="3600" dirty="0">
                <a:solidFill>
                  <a:schemeClr val="tx1"/>
                </a:solidFill>
              </a:rPr>
              <a:t>, enfocado en </a:t>
            </a:r>
            <a:r>
              <a:rPr lang="es-ES" sz="4800" b="1" dirty="0">
                <a:solidFill>
                  <a:srgbClr val="26C8D8"/>
                </a:solidFill>
              </a:rPr>
              <a:t>e2e </a:t>
            </a:r>
            <a:r>
              <a:rPr lang="es-ES" sz="4800" b="1" dirty="0" err="1">
                <a:solidFill>
                  <a:srgbClr val="26C8D8"/>
                </a:solidFill>
              </a:rPr>
              <a:t>testing</a:t>
            </a:r>
            <a:endParaRPr lang="es-ES" sz="4800" b="1" dirty="0">
              <a:solidFill>
                <a:srgbClr val="26C8D8"/>
              </a:solidFill>
            </a:endParaRPr>
          </a:p>
          <a:p>
            <a:pPr>
              <a:lnSpc>
                <a:spcPct val="150000"/>
              </a:lnSpc>
            </a:pPr>
            <a:r>
              <a:rPr lang="es-ES" sz="4800" b="1" dirty="0">
                <a:solidFill>
                  <a:srgbClr val="26C8D8"/>
                </a:solidFill>
              </a:rPr>
              <a:t>IDE</a:t>
            </a:r>
            <a:r>
              <a:rPr lang="es-ES" sz="3600" b="1" dirty="0">
                <a:solidFill>
                  <a:schemeClr val="tx1"/>
                </a:solidFill>
              </a:rPr>
              <a:t> </a:t>
            </a:r>
            <a:r>
              <a:rPr lang="es-ES" sz="3600" dirty="0">
                <a:solidFill>
                  <a:schemeClr val="tx1"/>
                </a:solidFill>
              </a:rPr>
              <a:t>entorno para ejecución y </a:t>
            </a:r>
            <a:r>
              <a:rPr lang="es-ES" sz="3600" dirty="0" err="1">
                <a:solidFill>
                  <a:schemeClr val="tx1"/>
                </a:solidFill>
              </a:rPr>
              <a:t>debug</a:t>
            </a:r>
            <a:endParaRPr lang="es-ES" sz="3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s-ES" sz="3600" dirty="0">
                <a:solidFill>
                  <a:schemeClr val="tx1"/>
                </a:solidFill>
              </a:rPr>
              <a:t>Integración con </a:t>
            </a:r>
            <a:r>
              <a:rPr lang="es-ES" sz="4800" b="1" dirty="0">
                <a:solidFill>
                  <a:srgbClr val="26C8D8"/>
                </a:solidFill>
              </a:rPr>
              <a:t>CI</a:t>
            </a:r>
            <a:r>
              <a:rPr lang="en-US" sz="4800" b="1" dirty="0">
                <a:solidFill>
                  <a:srgbClr val="26C8D8"/>
                </a:solidFill>
              </a:rPr>
              <a:t>/CD </a:t>
            </a:r>
            <a:r>
              <a:rPr lang="en-US" sz="3600" dirty="0">
                <a:solidFill>
                  <a:schemeClr val="tx1"/>
                </a:solidFill>
              </a:rPr>
              <a:t>con headless</a:t>
            </a:r>
          </a:p>
          <a:p>
            <a:pPr>
              <a:lnSpc>
                <a:spcPct val="150000"/>
              </a:lnSpc>
            </a:pPr>
            <a:r>
              <a:rPr lang="en-US" sz="3600" dirty="0" err="1">
                <a:solidFill>
                  <a:schemeClr val="tx1"/>
                </a:solidFill>
              </a:rPr>
              <a:t>Herramienta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4800" b="1" dirty="0">
                <a:solidFill>
                  <a:srgbClr val="26C8D8"/>
                </a:solidFill>
              </a:rPr>
              <a:t>Framework agnostic</a:t>
            </a:r>
          </a:p>
        </p:txBody>
      </p:sp>
    </p:spTree>
    <p:extLst>
      <p:ext uri="{BB962C8B-B14F-4D97-AF65-F5344CB8AC3E}">
        <p14:creationId xmlns:p14="http://schemas.microsoft.com/office/powerpoint/2010/main" val="2674303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677F3-B936-4E13-B97C-DF9619E6D5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Instalación</a:t>
            </a:r>
            <a:r>
              <a:rPr lang="en-US" dirty="0"/>
              <a:t> y </a:t>
            </a:r>
            <a:r>
              <a:rPr lang="en-US" dirty="0" err="1"/>
              <a:t>configuración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AEF48-B300-4D2E-9B01-D681607C2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737" y="3712757"/>
            <a:ext cx="10552555" cy="314524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4000" dirty="0" err="1">
                <a:effectLst/>
                <a:latin typeface="Consolas" panose="020B0609020204030204" pitchFamily="49" charset="0"/>
              </a:rPr>
              <a:t>npm</a:t>
            </a:r>
            <a:r>
              <a:rPr lang="en-US" sz="4000" dirty="0">
                <a:effectLst/>
                <a:latin typeface="Consolas" panose="020B0609020204030204" pitchFamily="49" charset="0"/>
              </a:rPr>
              <a:t> install cypress --save-dev</a:t>
            </a:r>
          </a:p>
          <a:p>
            <a:pPr>
              <a:lnSpc>
                <a:spcPct val="200000"/>
              </a:lnSpc>
            </a:pPr>
            <a:r>
              <a:rPr lang="en-US" sz="4000" dirty="0" err="1">
                <a:latin typeface="Consolas" panose="020B0609020204030204" pitchFamily="49" charset="0"/>
              </a:rPr>
              <a:t>npx</a:t>
            </a:r>
            <a:r>
              <a:rPr lang="en-US" sz="4000" dirty="0">
                <a:latin typeface="Consolas" panose="020B0609020204030204" pitchFamily="49" charset="0"/>
              </a:rPr>
              <a:t> cypress open</a:t>
            </a:r>
          </a:p>
          <a:p>
            <a:pPr>
              <a:lnSpc>
                <a:spcPct val="200000"/>
              </a:lnSpc>
            </a:pPr>
            <a:endParaRPr lang="en-US" sz="4000" dirty="0">
              <a:latin typeface="Consolas" panose="020B0609020204030204" pitchFamily="49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4D2ABF8-9AF6-4733-A331-09A0095E195A}"/>
              </a:ext>
            </a:extLst>
          </p:cNvPr>
          <p:cNvSpPr txBox="1">
            <a:spLocks/>
          </p:cNvSpPr>
          <p:nvPr/>
        </p:nvSpPr>
        <p:spPr>
          <a:xfrm>
            <a:off x="1457737" y="7220861"/>
            <a:ext cx="9620572" cy="8365829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1828709" rtl="0" eaLnBrk="1" latinLnBrk="0" hangingPunct="1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354" indent="0" algn="l" defTabSz="1828709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28709" indent="0" algn="l" defTabSz="1828709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743063" indent="0" algn="l" defTabSz="1828709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57417" indent="0" algn="l" defTabSz="1828709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4000" dirty="0">
                <a:latin typeface="Consolas" panose="020B0609020204030204" pitchFamily="49" charset="0"/>
              </a:rPr>
              <a:t>yarn add cypress --dev</a:t>
            </a:r>
          </a:p>
          <a:p>
            <a:pPr>
              <a:lnSpc>
                <a:spcPct val="200000"/>
              </a:lnSpc>
            </a:pPr>
            <a:r>
              <a:rPr lang="en-US" sz="4000" dirty="0">
                <a:latin typeface="Consolas" panose="020B0609020204030204" pitchFamily="49" charset="0"/>
              </a:rPr>
              <a:t>yarn run cypress open</a:t>
            </a:r>
          </a:p>
          <a:p>
            <a:pPr>
              <a:lnSpc>
                <a:spcPct val="200000"/>
              </a:lnSpc>
            </a:pPr>
            <a:endParaRPr lang="en-US" sz="4000" dirty="0">
              <a:latin typeface="Consolas" panose="020B0609020204030204" pitchFamily="49" charset="0"/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C331637-0EFE-4EDA-A105-5C5CCD90E3B5}"/>
              </a:ext>
            </a:extLst>
          </p:cNvPr>
          <p:cNvSpPr txBox="1">
            <a:spLocks/>
          </p:cNvSpPr>
          <p:nvPr/>
        </p:nvSpPr>
        <p:spPr>
          <a:xfrm>
            <a:off x="15578182" y="3875491"/>
            <a:ext cx="7346493" cy="281977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1828709" rtl="0" eaLnBrk="1" latinLnBrk="0" hangingPunct="1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354" indent="0" algn="l" defTabSz="1828709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28709" indent="0" algn="l" defTabSz="1828709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743063" indent="0" algn="l" defTabSz="1828709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57417" indent="0" algn="l" defTabSz="1828709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4000" dirty="0">
                <a:solidFill>
                  <a:schemeClr val="accent3"/>
                </a:solidFill>
              </a:rPr>
              <a:t>+ typescript? .</a:t>
            </a:r>
            <a:r>
              <a:rPr lang="en-US" sz="4000" dirty="0" err="1">
                <a:solidFill>
                  <a:schemeClr val="accent3"/>
                </a:solidFill>
              </a:rPr>
              <a:t>tsconfig.json</a:t>
            </a:r>
            <a:r>
              <a:rPr lang="en-US" sz="4000" dirty="0">
                <a:solidFill>
                  <a:schemeClr val="accent3"/>
                </a:solidFill>
              </a:rPr>
              <a:t>: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A60CE75-C062-4FB2-B8D8-873F50E4AF9D}"/>
              </a:ext>
            </a:extLst>
          </p:cNvPr>
          <p:cNvSpPr txBox="1">
            <a:spLocks/>
          </p:cNvSpPr>
          <p:nvPr/>
        </p:nvSpPr>
        <p:spPr>
          <a:xfrm>
            <a:off x="15765502" y="6175627"/>
            <a:ext cx="6930124" cy="5228149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indent="0" algn="l" defTabSz="1828709" rtl="0" eaLnBrk="1" latinLnBrk="0" hangingPunct="1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354" indent="0" algn="l" defTabSz="1828709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28709" indent="0" algn="l" defTabSz="1828709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743063" indent="0" algn="l" defTabSz="1828709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57417" indent="0" algn="l" defTabSz="1828709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compilerOptions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"es5"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"lib"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"es5"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],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"types"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"cypress"</a:t>
            </a:r>
            <a:endParaRPr lang="en-US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]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"include"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"**/*.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54AA17-9897-4F2A-88F7-1BBCFC1EC635}"/>
              </a:ext>
            </a:extLst>
          </p:cNvPr>
          <p:cNvCxnSpPr>
            <a:cxnSpLocks/>
          </p:cNvCxnSpPr>
          <p:nvPr/>
        </p:nvCxnSpPr>
        <p:spPr>
          <a:xfrm>
            <a:off x="1457737" y="6840410"/>
            <a:ext cx="9585401" cy="0"/>
          </a:xfrm>
          <a:prstGeom prst="line">
            <a:avLst/>
          </a:prstGeom>
          <a:ln>
            <a:solidFill>
              <a:srgbClr val="ECD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A2DBFAC-3895-4C5B-BB56-75F607FD2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8335" y="2324276"/>
            <a:ext cx="2573216" cy="80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62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8140F80-8C68-4610-B5D0-B275B913D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39" y="5856076"/>
            <a:ext cx="1581303" cy="1581303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B3552979-AE89-4901-AFFD-D40B6FA9FC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924" y="5609748"/>
            <a:ext cx="2857899" cy="1500397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9256074A-BA62-4F23-9F9D-91240D3BF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366" y="7712144"/>
            <a:ext cx="1531017" cy="1500397"/>
          </a:xfrm>
          <a:prstGeom prst="rect">
            <a:avLst/>
          </a:prstGeom>
        </p:spPr>
      </p:pic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B189A653-9405-4FD9-8D96-59837F6F6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144" y="2865363"/>
            <a:ext cx="5365269" cy="1551457"/>
          </a:xfrm>
          <a:prstGeom prst="rect">
            <a:avLst/>
          </a:prstGeom>
        </p:spPr>
      </p:pic>
      <p:pic>
        <p:nvPicPr>
          <p:cNvPr id="15" name="Picture 14" descr="Shape, icon&#10;&#10;Description automatically generated">
            <a:extLst>
              <a:ext uri="{FF2B5EF4-FFF2-40B4-BE49-F238E27FC236}">
                <a16:creationId xmlns:a16="http://schemas.microsoft.com/office/drawing/2014/main" id="{460F13C1-2441-4679-A6C4-C30FD7957E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04" y="5556733"/>
            <a:ext cx="2013160" cy="201316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9906D10-5783-41CE-BAB1-C72522CE64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702" y="5803901"/>
            <a:ext cx="1610398" cy="1610398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FF83C86-55A9-4C86-8D34-EBE6DBA5C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069" y="2157220"/>
            <a:ext cx="5683732" cy="31970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F65D10-3C27-4CBE-A337-116B1F02DC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249" y="8344547"/>
            <a:ext cx="1023352" cy="1211819"/>
          </a:xfrm>
          <a:prstGeom prst="rect">
            <a:avLst/>
          </a:prstGeom>
        </p:spPr>
      </p:pic>
      <p:pic>
        <p:nvPicPr>
          <p:cNvPr id="40" name="Picture 39" descr="Shape&#10;&#10;Description automatically generated with low confidence">
            <a:extLst>
              <a:ext uri="{FF2B5EF4-FFF2-40B4-BE49-F238E27FC236}">
                <a16:creationId xmlns:a16="http://schemas.microsoft.com/office/drawing/2014/main" id="{A8B92A55-9798-4BBA-979A-03D95C4BCC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786" y="10386732"/>
            <a:ext cx="1286723" cy="128672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2FDAC8A-FCC9-4F7E-828A-B29908FD6654}"/>
              </a:ext>
            </a:extLst>
          </p:cNvPr>
          <p:cNvSpPr/>
          <p:nvPr/>
        </p:nvSpPr>
        <p:spPr>
          <a:xfrm>
            <a:off x="1288472" y="4936995"/>
            <a:ext cx="13134109" cy="77931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502754-3C88-43D7-9180-B54A85B3DBD1}"/>
              </a:ext>
            </a:extLst>
          </p:cNvPr>
          <p:cNvSpPr txBox="1"/>
          <p:nvPr/>
        </p:nvSpPr>
        <p:spPr>
          <a:xfrm>
            <a:off x="1999333" y="7482881"/>
            <a:ext cx="203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Repo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06406-7344-45BE-A962-ADCC28E7A6F6}"/>
              </a:ext>
            </a:extLst>
          </p:cNvPr>
          <p:cNvSpPr txBox="1"/>
          <p:nvPr/>
        </p:nvSpPr>
        <p:spPr>
          <a:xfrm>
            <a:off x="6383325" y="7531502"/>
            <a:ext cx="2889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Infrastructure workflow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5F1C4B-9D25-4EC8-8B12-3CFC5FC89EF3}"/>
              </a:ext>
            </a:extLst>
          </p:cNvPr>
          <p:cNvSpPr txBox="1"/>
          <p:nvPr/>
        </p:nvSpPr>
        <p:spPr>
          <a:xfrm>
            <a:off x="11264647" y="7571496"/>
            <a:ext cx="2323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Terraform action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74FEAA-83FF-4FB2-8327-4043CC597AE4}"/>
              </a:ext>
            </a:extLst>
          </p:cNvPr>
          <p:cNvSpPr txBox="1"/>
          <p:nvPr/>
        </p:nvSpPr>
        <p:spPr>
          <a:xfrm>
            <a:off x="1999333" y="11769067"/>
            <a:ext cx="203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main.tf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64AE475-42A2-4253-8528-F1EC42821981}"/>
              </a:ext>
            </a:extLst>
          </p:cNvPr>
          <p:cNvCxnSpPr>
            <a:cxnSpLocks/>
          </p:cNvCxnSpPr>
          <p:nvPr/>
        </p:nvCxnSpPr>
        <p:spPr>
          <a:xfrm flipV="1">
            <a:off x="2766591" y="8224824"/>
            <a:ext cx="0" cy="20662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D9750E5-D729-42EB-BE21-AA63739933D6}"/>
              </a:ext>
            </a:extLst>
          </p:cNvPr>
          <p:cNvSpPr txBox="1"/>
          <p:nvPr/>
        </p:nvSpPr>
        <p:spPr>
          <a:xfrm>
            <a:off x="2857361" y="8705389"/>
            <a:ext cx="2036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commit &amp; push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C459AA6-E32F-477D-A92F-665EE57EFFB2}"/>
              </a:ext>
            </a:extLst>
          </p:cNvPr>
          <p:cNvSpPr txBox="1"/>
          <p:nvPr/>
        </p:nvSpPr>
        <p:spPr>
          <a:xfrm>
            <a:off x="4555059" y="5969865"/>
            <a:ext cx="203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triggers</a:t>
            </a:r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5B17D7-BAEA-4035-8D8B-569E7FE4E6A6}"/>
              </a:ext>
            </a:extLst>
          </p:cNvPr>
          <p:cNvCxnSpPr>
            <a:cxnSpLocks/>
          </p:cNvCxnSpPr>
          <p:nvPr/>
        </p:nvCxnSpPr>
        <p:spPr>
          <a:xfrm>
            <a:off x="3875670" y="6563313"/>
            <a:ext cx="275286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4885506-F838-440F-B6A0-EA70DE76FA4C}"/>
              </a:ext>
            </a:extLst>
          </p:cNvPr>
          <p:cNvSpPr txBox="1"/>
          <p:nvPr/>
        </p:nvSpPr>
        <p:spPr>
          <a:xfrm>
            <a:off x="9573852" y="6003166"/>
            <a:ext cx="203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runs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B787F44-1C54-4C27-BC7E-F5325301030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757079" y="6546094"/>
            <a:ext cx="2617025" cy="172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90A5359-F444-4F0D-8DA0-5E3B8B564356}"/>
              </a:ext>
            </a:extLst>
          </p:cNvPr>
          <p:cNvSpPr/>
          <p:nvPr/>
        </p:nvSpPr>
        <p:spPr>
          <a:xfrm>
            <a:off x="16238424" y="4936995"/>
            <a:ext cx="6661775" cy="50917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29A048-DA7D-410A-BA2B-9607F40E8F3C}"/>
              </a:ext>
            </a:extLst>
          </p:cNvPr>
          <p:cNvSpPr txBox="1"/>
          <p:nvPr/>
        </p:nvSpPr>
        <p:spPr>
          <a:xfrm>
            <a:off x="18564091" y="5759781"/>
            <a:ext cx="4696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 (ACR)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1951A2-82CC-4676-A94F-CC9A51019FB7}"/>
              </a:ext>
            </a:extLst>
          </p:cNvPr>
          <p:cNvSpPr txBox="1"/>
          <p:nvPr/>
        </p:nvSpPr>
        <p:spPr>
          <a:xfrm>
            <a:off x="19558638" y="7986402"/>
            <a:ext cx="2323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WebApp Linux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FAFF2B0-6A09-43CB-B566-61A907C041AE}"/>
              </a:ext>
            </a:extLst>
          </p:cNvPr>
          <p:cNvCxnSpPr>
            <a:cxnSpLocks/>
          </p:cNvCxnSpPr>
          <p:nvPr/>
        </p:nvCxnSpPr>
        <p:spPr>
          <a:xfrm flipV="1">
            <a:off x="13735858" y="6458025"/>
            <a:ext cx="3236025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EE4ED53-3FCE-422E-B13A-E1AF1F7B4228}"/>
              </a:ext>
            </a:extLst>
          </p:cNvPr>
          <p:cNvCxnSpPr>
            <a:cxnSpLocks/>
          </p:cNvCxnSpPr>
          <p:nvPr/>
        </p:nvCxnSpPr>
        <p:spPr>
          <a:xfrm>
            <a:off x="13780342" y="6823818"/>
            <a:ext cx="3094919" cy="129364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5CD4E64-DB4A-44CD-AFC1-E92C8EF2D278}"/>
              </a:ext>
            </a:extLst>
          </p:cNvPr>
          <p:cNvSpPr txBox="1"/>
          <p:nvPr/>
        </p:nvSpPr>
        <p:spPr>
          <a:xfrm rot="1410115">
            <a:off x="14566333" y="7678967"/>
            <a:ext cx="203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creates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22F8507-FFE7-4693-8883-25C864E40C93}"/>
              </a:ext>
            </a:extLst>
          </p:cNvPr>
          <p:cNvSpPr txBox="1"/>
          <p:nvPr/>
        </p:nvSpPr>
        <p:spPr>
          <a:xfrm>
            <a:off x="14703300" y="5896327"/>
            <a:ext cx="203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creates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8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8140F80-8C68-4610-B5D0-B275B913D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39" y="5856076"/>
            <a:ext cx="1581303" cy="1581303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9906D10-5783-41CE-BAB1-C72522CE6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702" y="5803901"/>
            <a:ext cx="1610398" cy="1610398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FF83C86-55A9-4C86-8D34-EBE6DBA5C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069" y="2157220"/>
            <a:ext cx="5683732" cy="319709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2FDAC8A-FCC9-4F7E-828A-B29908FD6654}"/>
              </a:ext>
            </a:extLst>
          </p:cNvPr>
          <p:cNvSpPr/>
          <p:nvPr/>
        </p:nvSpPr>
        <p:spPr>
          <a:xfrm>
            <a:off x="1288472" y="4936995"/>
            <a:ext cx="13134109" cy="77931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502754-3C88-43D7-9180-B54A85B3DBD1}"/>
              </a:ext>
            </a:extLst>
          </p:cNvPr>
          <p:cNvSpPr txBox="1"/>
          <p:nvPr/>
        </p:nvSpPr>
        <p:spPr>
          <a:xfrm>
            <a:off x="1999333" y="7482881"/>
            <a:ext cx="203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Repo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06406-7344-45BE-A962-ADCC28E7A6F6}"/>
              </a:ext>
            </a:extLst>
          </p:cNvPr>
          <p:cNvSpPr txBox="1"/>
          <p:nvPr/>
        </p:nvSpPr>
        <p:spPr>
          <a:xfrm>
            <a:off x="6383325" y="7531502"/>
            <a:ext cx="2889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 CI/CD workflow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74FEAA-83FF-4FB2-8327-4043CC597AE4}"/>
              </a:ext>
            </a:extLst>
          </p:cNvPr>
          <p:cNvSpPr txBox="1"/>
          <p:nvPr/>
        </p:nvSpPr>
        <p:spPr>
          <a:xfrm>
            <a:off x="1999333" y="11769067"/>
            <a:ext cx="203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 SPA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64AE475-42A2-4253-8528-F1EC42821981}"/>
              </a:ext>
            </a:extLst>
          </p:cNvPr>
          <p:cNvCxnSpPr>
            <a:cxnSpLocks/>
          </p:cNvCxnSpPr>
          <p:nvPr/>
        </p:nvCxnSpPr>
        <p:spPr>
          <a:xfrm flipV="1">
            <a:off x="2766591" y="8224824"/>
            <a:ext cx="0" cy="20662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D9750E5-D729-42EB-BE21-AA63739933D6}"/>
              </a:ext>
            </a:extLst>
          </p:cNvPr>
          <p:cNvSpPr txBox="1"/>
          <p:nvPr/>
        </p:nvSpPr>
        <p:spPr>
          <a:xfrm>
            <a:off x="14574907" y="8182581"/>
            <a:ext cx="203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generates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C459AA6-E32F-477D-A92F-665EE57EFFB2}"/>
              </a:ext>
            </a:extLst>
          </p:cNvPr>
          <p:cNvSpPr txBox="1"/>
          <p:nvPr/>
        </p:nvSpPr>
        <p:spPr>
          <a:xfrm>
            <a:off x="4555059" y="5969865"/>
            <a:ext cx="203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triggers</a:t>
            </a:r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5B17D7-BAEA-4035-8D8B-569E7FE4E6A6}"/>
              </a:ext>
            </a:extLst>
          </p:cNvPr>
          <p:cNvCxnSpPr>
            <a:cxnSpLocks/>
          </p:cNvCxnSpPr>
          <p:nvPr/>
        </p:nvCxnSpPr>
        <p:spPr>
          <a:xfrm>
            <a:off x="3875670" y="6563313"/>
            <a:ext cx="275286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Text&#10;&#10;Description automatically generated with medium confidence">
            <a:extLst>
              <a:ext uri="{FF2B5EF4-FFF2-40B4-BE49-F238E27FC236}">
                <a16:creationId xmlns:a16="http://schemas.microsoft.com/office/drawing/2014/main" id="{35E56B95-A77F-4A08-96F6-DB1F952F6E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147" y="8138378"/>
            <a:ext cx="1131872" cy="131115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281EFA4-70DD-4309-B62D-044593E63E7C}"/>
              </a:ext>
            </a:extLst>
          </p:cNvPr>
          <p:cNvSpPr txBox="1"/>
          <p:nvPr/>
        </p:nvSpPr>
        <p:spPr>
          <a:xfrm>
            <a:off x="16902271" y="9524499"/>
            <a:ext cx="2737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e2e-tests artifact</a:t>
            </a:r>
          </a:p>
        </p:txBody>
      </p:sp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0990C230-6D2B-4661-B94C-16F75E88F7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39" y="10393173"/>
            <a:ext cx="1583004" cy="1375894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97965E33-171E-4D68-BC8D-5D8BEC883C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8432" y="5257109"/>
            <a:ext cx="2857899" cy="1500397"/>
          </a:xfrm>
          <a:prstGeom prst="rect">
            <a:avLst/>
          </a:prstGeom>
        </p:spPr>
      </p:pic>
      <p:pic>
        <p:nvPicPr>
          <p:cNvPr id="58" name="Picture 57" descr="Logo&#10;&#10;Description automatically generated with medium confidence">
            <a:extLst>
              <a:ext uri="{FF2B5EF4-FFF2-40B4-BE49-F238E27FC236}">
                <a16:creationId xmlns:a16="http://schemas.microsoft.com/office/drawing/2014/main" id="{91F01D36-948A-4DE0-8C42-29EC2064A3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144" y="2865363"/>
            <a:ext cx="5365269" cy="155145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02DE1EB2-002C-4C03-B05E-2209475D25B3}"/>
              </a:ext>
            </a:extLst>
          </p:cNvPr>
          <p:cNvSpPr/>
          <p:nvPr/>
        </p:nvSpPr>
        <p:spPr>
          <a:xfrm>
            <a:off x="16238424" y="4936995"/>
            <a:ext cx="6855517" cy="21731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BAA5059-0CA3-42A3-99FD-37EB5C5D54A6}"/>
              </a:ext>
            </a:extLst>
          </p:cNvPr>
          <p:cNvSpPr txBox="1"/>
          <p:nvPr/>
        </p:nvSpPr>
        <p:spPr>
          <a:xfrm>
            <a:off x="18425599" y="5407142"/>
            <a:ext cx="4696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 (ACR)</a:t>
            </a:r>
          </a:p>
        </p:txBody>
      </p:sp>
      <p:pic>
        <p:nvPicPr>
          <p:cNvPr id="68" name="Picture 67" descr="Icon&#10;&#10;Description automatically generated">
            <a:extLst>
              <a:ext uri="{FF2B5EF4-FFF2-40B4-BE49-F238E27FC236}">
                <a16:creationId xmlns:a16="http://schemas.microsoft.com/office/drawing/2014/main" id="{29AB45B2-FC3B-448A-8E94-5F8B78586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740" y="10823601"/>
            <a:ext cx="1340240" cy="1340240"/>
          </a:xfrm>
          <a:prstGeom prst="rect">
            <a:avLst/>
          </a:prstGeom>
        </p:spPr>
      </p:pic>
      <p:pic>
        <p:nvPicPr>
          <p:cNvPr id="71" name="Picture 70" descr="Shape, arrow&#10;&#10;Description automatically generated">
            <a:extLst>
              <a:ext uri="{FF2B5EF4-FFF2-40B4-BE49-F238E27FC236}">
                <a16:creationId xmlns:a16="http://schemas.microsoft.com/office/drawing/2014/main" id="{20FE710E-B74E-4035-9887-9D462E3709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698" y="9470231"/>
            <a:ext cx="2860216" cy="1430108"/>
          </a:xfrm>
          <a:prstGeom prst="rect">
            <a:avLst/>
          </a:prstGeom>
        </p:spPr>
      </p:pic>
      <p:pic>
        <p:nvPicPr>
          <p:cNvPr id="72" name="Picture 71" descr="A picture containing text, clipart, vector graphics, light&#10;&#10;Description automatically generated">
            <a:extLst>
              <a:ext uri="{FF2B5EF4-FFF2-40B4-BE49-F238E27FC236}">
                <a16:creationId xmlns:a16="http://schemas.microsoft.com/office/drawing/2014/main" id="{63132993-F7A5-4BD0-A356-D9D8A6BF5F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731" y="9871761"/>
            <a:ext cx="1200329" cy="1200329"/>
          </a:xfrm>
          <a:prstGeom prst="rect">
            <a:avLst/>
          </a:prstGeom>
        </p:spPr>
      </p:pic>
      <p:pic>
        <p:nvPicPr>
          <p:cNvPr id="73" name="Picture 72" descr="Logo&#10;&#10;Description automatically generated">
            <a:extLst>
              <a:ext uri="{FF2B5EF4-FFF2-40B4-BE49-F238E27FC236}">
                <a16:creationId xmlns:a16="http://schemas.microsoft.com/office/drawing/2014/main" id="{68035978-04FE-4130-BDF7-3CC59C3882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044" y="10997374"/>
            <a:ext cx="1131872" cy="1251662"/>
          </a:xfrm>
          <a:prstGeom prst="rect">
            <a:avLst/>
          </a:prstGeom>
        </p:spPr>
      </p:pic>
      <p:pic>
        <p:nvPicPr>
          <p:cNvPr id="74" name="Picture 73" descr="Icon&#10;&#10;Description automatically generated">
            <a:extLst>
              <a:ext uri="{FF2B5EF4-FFF2-40B4-BE49-F238E27FC236}">
                <a16:creationId xmlns:a16="http://schemas.microsoft.com/office/drawing/2014/main" id="{2D23A7B9-C6D9-4B0A-B012-134FB8C71B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105" y="5609409"/>
            <a:ext cx="2163401" cy="1551457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54160A54-392C-44CB-B389-3CEF4DAD4B25}"/>
              </a:ext>
            </a:extLst>
          </p:cNvPr>
          <p:cNvSpPr/>
          <p:nvPr/>
        </p:nvSpPr>
        <p:spPr>
          <a:xfrm>
            <a:off x="8440100" y="9494652"/>
            <a:ext cx="5683732" cy="293627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EBD4D27-0B89-451F-9A47-FD2F6281B909}"/>
              </a:ext>
            </a:extLst>
          </p:cNvPr>
          <p:cNvCxnSpPr>
            <a:cxnSpLocks/>
            <a:endCxn id="75" idx="1"/>
          </p:cNvCxnSpPr>
          <p:nvPr/>
        </p:nvCxnSpPr>
        <p:spPr>
          <a:xfrm rot="16200000" flipH="1">
            <a:off x="6874736" y="9397428"/>
            <a:ext cx="1964266" cy="116646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645C6BD-8FC9-4E07-8E29-0A1623139708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14422581" y="8833586"/>
            <a:ext cx="230581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4756A08-36DB-4A90-BAE3-2086EC7DB884}"/>
              </a:ext>
            </a:extLst>
          </p:cNvPr>
          <p:cNvCxnSpPr>
            <a:cxnSpLocks/>
          </p:cNvCxnSpPr>
          <p:nvPr/>
        </p:nvCxnSpPr>
        <p:spPr>
          <a:xfrm flipV="1">
            <a:off x="11700163" y="7377235"/>
            <a:ext cx="0" cy="211741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A0A43DB-8AFB-461D-AD97-AFE5D6F9AEE8}"/>
              </a:ext>
            </a:extLst>
          </p:cNvPr>
          <p:cNvCxnSpPr>
            <a:cxnSpLocks/>
          </p:cNvCxnSpPr>
          <p:nvPr/>
        </p:nvCxnSpPr>
        <p:spPr>
          <a:xfrm>
            <a:off x="14442339" y="6207623"/>
            <a:ext cx="172320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08CD9B6C-D86A-4343-8D4C-1D294A349E90}"/>
              </a:ext>
            </a:extLst>
          </p:cNvPr>
          <p:cNvSpPr txBox="1"/>
          <p:nvPr/>
        </p:nvSpPr>
        <p:spPr>
          <a:xfrm>
            <a:off x="14691774" y="5542291"/>
            <a:ext cx="203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push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8FF85E-2E2F-489B-B7E8-3032197239E8}"/>
              </a:ext>
            </a:extLst>
          </p:cNvPr>
          <p:cNvSpPr txBox="1"/>
          <p:nvPr/>
        </p:nvSpPr>
        <p:spPr>
          <a:xfrm>
            <a:off x="11825207" y="8129212"/>
            <a:ext cx="203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dockerize</a:t>
            </a:r>
            <a:endParaRPr lang="en-US" sz="28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45C246E-8B38-4499-850D-BA004E97AD40}"/>
              </a:ext>
            </a:extLst>
          </p:cNvPr>
          <p:cNvSpPr txBox="1"/>
          <p:nvPr/>
        </p:nvSpPr>
        <p:spPr>
          <a:xfrm>
            <a:off x="5462978" y="9647609"/>
            <a:ext cx="2036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lint &amp; unit testing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DAC3EC3-87F3-45FD-8534-44EDD09BEC4C}"/>
              </a:ext>
            </a:extLst>
          </p:cNvPr>
          <p:cNvSpPr txBox="1"/>
          <p:nvPr/>
        </p:nvSpPr>
        <p:spPr>
          <a:xfrm>
            <a:off x="2857361" y="8705389"/>
            <a:ext cx="2036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commit &amp; push</a:t>
            </a:r>
          </a:p>
        </p:txBody>
      </p:sp>
    </p:spTree>
    <p:extLst>
      <p:ext uri="{BB962C8B-B14F-4D97-AF65-F5344CB8AC3E}">
        <p14:creationId xmlns:p14="http://schemas.microsoft.com/office/powerpoint/2010/main" val="42417052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/>
          </a:stretch>
        </a:blipFill>
        <a:ln w="152400">
          <a:solidFill>
            <a:schemeClr val="bg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D713E749C35C4F897AD32471EBCEDD" ma:contentTypeVersion="13" ma:contentTypeDescription="Create a new document." ma:contentTypeScope="" ma:versionID="159f133d77b4da6219f2066f6d539c77">
  <xsd:schema xmlns:xsd="http://www.w3.org/2001/XMLSchema" xmlns:xs="http://www.w3.org/2001/XMLSchema" xmlns:p="http://schemas.microsoft.com/office/2006/metadata/properties" xmlns:ns2="71ff7abe-dcf9-4be3-8e92-8e1930fa5252" xmlns:ns3="39ecfd7c-6bbf-4839-9722-afd42143d9ff" targetNamespace="http://schemas.microsoft.com/office/2006/metadata/properties" ma:root="true" ma:fieldsID="47b622aee2975524f650dad454332558" ns2:_="" ns3:_="">
    <xsd:import namespace="71ff7abe-dcf9-4be3-8e92-8e1930fa5252"/>
    <xsd:import namespace="39ecfd7c-6bbf-4839-9722-afd42143d9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ff7abe-dcf9-4be3-8e92-8e1930fa52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cfd7c-6bbf-4839-9722-afd42143d9f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EE3DBA-2EAE-4609-AA19-7E319E0B63B0}">
  <ds:schemaRefs>
    <ds:schemaRef ds:uri="http://purl.org/dc/terms/"/>
    <ds:schemaRef ds:uri="http://purl.org/dc/dcmitype/"/>
    <ds:schemaRef ds:uri="http://schemas.microsoft.com/office/2006/documentManagement/types"/>
    <ds:schemaRef ds:uri="39ecfd7c-6bbf-4839-9722-afd42143d9ff"/>
    <ds:schemaRef ds:uri="71ff7abe-dcf9-4be3-8e92-8e1930fa5252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89C5AC5-696D-4836-8582-5A7F6C9D1D1E}">
  <ds:schemaRefs>
    <ds:schemaRef ds:uri="39ecfd7c-6bbf-4839-9722-afd42143d9ff"/>
    <ds:schemaRef ds:uri="71ff7abe-dcf9-4be3-8e92-8e1930fa52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F95B77E-CA88-42A4-A20D-24C3502EDC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</TotalTime>
  <Words>1573</Words>
  <Application>Microsoft Office PowerPoint</Application>
  <PresentationFormat>Custom</PresentationFormat>
  <Paragraphs>164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guardian-text-oreilly</vt:lpstr>
      <vt:lpstr>Inter Regular</vt:lpstr>
      <vt:lpstr>Montserrat</vt:lpstr>
      <vt:lpstr>Montserrat SemiBold</vt:lpstr>
      <vt:lpstr>Montserrat Thin</vt:lpstr>
      <vt:lpstr>MV Boli</vt:lpstr>
      <vt:lpstr>Roboto</vt:lpstr>
      <vt:lpstr>Tema de Office</vt:lpstr>
      <vt:lpstr>Perdiendo el miedo a las pruebas e2e con Cypress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Recapitulando…</vt:lpstr>
      <vt:lpstr>Siguientes pasos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Cuenca Oliva</dc:creator>
  <cp:lastModifiedBy>Iván Reinoso García</cp:lastModifiedBy>
  <cp:revision>10</cp:revision>
  <dcterms:created xsi:type="dcterms:W3CDTF">2018-02-01T10:28:29Z</dcterms:created>
  <dcterms:modified xsi:type="dcterms:W3CDTF">2021-05-31T07:27:22Z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0x010100EFD713E749C35C4F897AD32471EBCEDD</vt:lpwstr>
  </property>
</Properties>
</file>